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86" r:id="rId2"/>
    <p:sldId id="270" r:id="rId3"/>
    <p:sldId id="297" r:id="rId4"/>
    <p:sldId id="322" r:id="rId5"/>
    <p:sldId id="483" r:id="rId6"/>
    <p:sldId id="484" r:id="rId7"/>
    <p:sldId id="431" r:id="rId8"/>
    <p:sldId id="502" r:id="rId9"/>
    <p:sldId id="485" r:id="rId10"/>
    <p:sldId id="470" r:id="rId11"/>
    <p:sldId id="486" r:id="rId12"/>
    <p:sldId id="452" r:id="rId13"/>
    <p:sldId id="487" r:id="rId14"/>
    <p:sldId id="488" r:id="rId15"/>
    <p:sldId id="433" r:id="rId16"/>
    <p:sldId id="472" r:id="rId17"/>
    <p:sldId id="489" r:id="rId18"/>
    <p:sldId id="490" r:id="rId19"/>
    <p:sldId id="459" r:id="rId20"/>
    <p:sldId id="473" r:id="rId21"/>
    <p:sldId id="504" r:id="rId22"/>
    <p:sldId id="492" r:id="rId23"/>
    <p:sldId id="491" r:id="rId24"/>
    <p:sldId id="493" r:id="rId25"/>
    <p:sldId id="495" r:id="rId26"/>
    <p:sldId id="503" r:id="rId27"/>
    <p:sldId id="505" r:id="rId28"/>
    <p:sldId id="465" r:id="rId29"/>
    <p:sldId id="496" r:id="rId30"/>
    <p:sldId id="497" r:id="rId31"/>
    <p:sldId id="498" r:id="rId32"/>
    <p:sldId id="499" r:id="rId33"/>
    <p:sldId id="500" r:id="rId34"/>
    <p:sldId id="295" r:id="rId35"/>
    <p:sldId id="501" r:id="rId36"/>
    <p:sldId id="289" r:id="rId37"/>
  </p:sldIdLst>
  <p:sldSz cx="24387175" cy="13716000"/>
  <p:notesSz cx="6858000" cy="9144000"/>
  <p:defaultTextStyle>
    <a:defPPr>
      <a:defRPr lang="en-US"/>
    </a:defPPr>
    <a:lvl1pPr marL="0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1pPr>
    <a:lvl2pPr marL="898799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2pPr>
    <a:lvl3pPr marL="17976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3pPr>
    <a:lvl4pPr marL="26964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4pPr>
    <a:lvl5pPr marL="35952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5pPr>
    <a:lvl6pPr marL="44940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6pPr>
    <a:lvl7pPr marL="53928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7pPr>
    <a:lvl8pPr marL="6291604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8pPr>
    <a:lvl9pPr marL="71904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144"/>
    <a:srgbClr val="E3CDB1"/>
    <a:srgbClr val="CCCCCC"/>
    <a:srgbClr val="FFC038"/>
    <a:srgbClr val="105456"/>
    <a:srgbClr val="008FB3"/>
    <a:srgbClr val="7E5475"/>
    <a:srgbClr val="E56A54"/>
    <a:srgbClr val="E5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F09B6B-01E1-4450-8755-266E773630C4}" v="199" dt="2025-09-27T20:15:26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14" autoAdjust="0"/>
    <p:restoredTop sz="73044" autoAdjust="0"/>
  </p:normalViewPr>
  <p:slideViewPr>
    <p:cSldViewPr snapToGrid="0" snapToObjects="1">
      <p:cViewPr varScale="1">
        <p:scale>
          <a:sx n="45" d="100"/>
          <a:sy n="45" d="100"/>
        </p:scale>
        <p:origin x="348" y="60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6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arides,Lauren" userId="adbf3f91-28ff-415d-924b-37ef86f41ea6" providerId="ADAL" clId="{91C6A867-4822-4C05-B79B-B921162A7D31}"/>
    <pc:docChg chg="undo redo custSel addSld delSld modSld sldOrd modMainMaster">
      <pc:chgData name="Chenarides,Lauren" userId="adbf3f91-28ff-415d-924b-37ef86f41ea6" providerId="ADAL" clId="{91C6A867-4822-4C05-B79B-B921162A7D31}" dt="2025-09-30T14:27:00.288" v="10751" actId="20577"/>
      <pc:docMkLst>
        <pc:docMk/>
      </pc:docMkLst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3022151124" sldId="265"/>
        </pc:sldMkLst>
      </pc:sldChg>
      <pc:sldChg chg="add del">
        <pc:chgData name="Chenarides,Lauren" userId="adbf3f91-28ff-415d-924b-37ef86f41ea6" providerId="ADAL" clId="{91C6A867-4822-4C05-B79B-B921162A7D31}" dt="2025-09-19T20:17:33.358" v="555" actId="47"/>
        <pc:sldMkLst>
          <pc:docMk/>
          <pc:sldMk cId="949983303" sldId="268"/>
        </pc:sldMkLst>
      </pc:sldChg>
      <pc:sldChg chg="modSp mod ord">
        <pc:chgData name="Chenarides,Lauren" userId="adbf3f91-28ff-415d-924b-37ef86f41ea6" providerId="ADAL" clId="{91C6A867-4822-4C05-B79B-B921162A7D31}" dt="2025-09-27T17:44:48.035" v="6224" actId="114"/>
        <pc:sldMkLst>
          <pc:docMk/>
          <pc:sldMk cId="751331123" sldId="270"/>
        </pc:sldMkLst>
        <pc:spChg chg="mod">
          <ac:chgData name="Chenarides,Lauren" userId="adbf3f91-28ff-415d-924b-37ef86f41ea6" providerId="ADAL" clId="{91C6A867-4822-4C05-B79B-B921162A7D31}" dt="2025-09-27T17:44:48.035" v="6224" actId="114"/>
          <ac:spMkLst>
            <pc:docMk/>
            <pc:sldMk cId="751331123" sldId="270"/>
            <ac:spMk id="2" creationId="{00000000-0000-0000-0000-000000000000}"/>
          </ac:spMkLst>
        </pc:spChg>
      </pc:sldChg>
      <pc:sldChg chg="add del">
        <pc:chgData name="Chenarides,Lauren" userId="adbf3f91-28ff-415d-924b-37ef86f41ea6" providerId="ADAL" clId="{91C6A867-4822-4C05-B79B-B921162A7D31}" dt="2025-09-19T20:17:35.195" v="557" actId="47"/>
        <pc:sldMkLst>
          <pc:docMk/>
          <pc:sldMk cId="766112044" sldId="271"/>
        </pc:sldMkLst>
      </pc:sldChg>
      <pc:sldChg chg="delSp modSp add del mod ord chgLayout">
        <pc:chgData name="Chenarides,Lauren" userId="adbf3f91-28ff-415d-924b-37ef86f41ea6" providerId="ADAL" clId="{91C6A867-4822-4C05-B79B-B921162A7D31}" dt="2025-09-27T19:31:32.280" v="9126" actId="47"/>
        <pc:sldMkLst>
          <pc:docMk/>
          <pc:sldMk cId="900642726" sldId="273"/>
        </pc:sldMkLst>
      </pc:sldChg>
      <pc:sldChg chg="add del">
        <pc:chgData name="Chenarides,Lauren" userId="adbf3f91-28ff-415d-924b-37ef86f41ea6" providerId="ADAL" clId="{91C6A867-4822-4C05-B79B-B921162A7D31}" dt="2025-09-19T20:17:36.251" v="558" actId="47"/>
        <pc:sldMkLst>
          <pc:docMk/>
          <pc:sldMk cId="22884487" sldId="274"/>
        </pc:sldMkLst>
      </pc:sldChg>
      <pc:sldChg chg="add del">
        <pc:chgData name="Chenarides,Lauren" userId="adbf3f91-28ff-415d-924b-37ef86f41ea6" providerId="ADAL" clId="{91C6A867-4822-4C05-B79B-B921162A7D31}" dt="2025-09-19T20:16:08.992" v="535" actId="47"/>
        <pc:sldMkLst>
          <pc:docMk/>
          <pc:sldMk cId="441681255" sldId="275"/>
        </pc:sldMkLst>
      </pc:sldChg>
      <pc:sldChg chg="add del">
        <pc:chgData name="Chenarides,Lauren" userId="adbf3f91-28ff-415d-924b-37ef86f41ea6" providerId="ADAL" clId="{91C6A867-4822-4C05-B79B-B921162A7D31}" dt="2025-09-19T20:17:41.965" v="563" actId="47"/>
        <pc:sldMkLst>
          <pc:docMk/>
          <pc:sldMk cId="1568057191" sldId="277"/>
        </pc:sldMkLst>
      </pc:sldChg>
      <pc:sldChg chg="add del">
        <pc:chgData name="Chenarides,Lauren" userId="adbf3f91-28ff-415d-924b-37ef86f41ea6" providerId="ADAL" clId="{91C6A867-4822-4C05-B79B-B921162A7D31}" dt="2025-09-19T20:17:41.316" v="562" actId="47"/>
        <pc:sldMkLst>
          <pc:docMk/>
          <pc:sldMk cId="961567059" sldId="280"/>
        </pc:sldMkLst>
      </pc:sldChg>
      <pc:sldChg chg="del">
        <pc:chgData name="Chenarides,Lauren" userId="adbf3f91-28ff-415d-924b-37ef86f41ea6" providerId="ADAL" clId="{91C6A867-4822-4C05-B79B-B921162A7D31}" dt="2025-09-19T20:18:14.212" v="575" actId="47"/>
        <pc:sldMkLst>
          <pc:docMk/>
          <pc:sldMk cId="849406200" sldId="281"/>
        </pc:sldMkLst>
      </pc:sldChg>
      <pc:sldChg chg="del">
        <pc:chgData name="Chenarides,Lauren" userId="adbf3f91-28ff-415d-924b-37ef86f41ea6" providerId="ADAL" clId="{91C6A867-4822-4C05-B79B-B921162A7D31}" dt="2025-09-19T20:18:13.365" v="574" actId="47"/>
        <pc:sldMkLst>
          <pc:docMk/>
          <pc:sldMk cId="708108375" sldId="283"/>
        </pc:sldMkLst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131472250" sldId="285"/>
        </pc:sldMkLst>
      </pc:sldChg>
      <pc:sldChg chg="modSp mod">
        <pc:chgData name="Chenarides,Lauren" userId="adbf3f91-28ff-415d-924b-37ef86f41ea6" providerId="ADAL" clId="{91C6A867-4822-4C05-B79B-B921162A7D31}" dt="2025-09-27T17:41:33.132" v="6126" actId="20577"/>
        <pc:sldMkLst>
          <pc:docMk/>
          <pc:sldMk cId="727891124" sldId="286"/>
        </pc:sldMkLst>
        <pc:spChg chg="mod">
          <ac:chgData name="Chenarides,Lauren" userId="adbf3f91-28ff-415d-924b-37ef86f41ea6" providerId="ADAL" clId="{91C6A867-4822-4C05-B79B-B921162A7D31}" dt="2025-09-27T17:41:25.023" v="6124" actId="20577"/>
          <ac:spMkLst>
            <pc:docMk/>
            <pc:sldMk cId="727891124" sldId="286"/>
            <ac:spMk id="10" creationId="{8636EB7F-9BD1-C7D8-AAF4-83B1412685E2}"/>
          </ac:spMkLst>
        </pc:spChg>
        <pc:spChg chg="mod">
          <ac:chgData name="Chenarides,Lauren" userId="adbf3f91-28ff-415d-924b-37ef86f41ea6" providerId="ADAL" clId="{91C6A867-4822-4C05-B79B-B921162A7D31}" dt="2025-09-27T17:41:33.132" v="6126" actId="20577"/>
          <ac:spMkLst>
            <pc:docMk/>
            <pc:sldMk cId="727891124" sldId="286"/>
            <ac:spMk id="11" creationId="{73DCC068-BF04-C61E-9A38-7A550F592766}"/>
          </ac:spMkLst>
        </pc:spChg>
      </pc:sldChg>
      <pc:sldChg chg="add del">
        <pc:chgData name="Chenarides,Lauren" userId="adbf3f91-28ff-415d-924b-37ef86f41ea6" providerId="ADAL" clId="{91C6A867-4822-4C05-B79B-B921162A7D31}" dt="2025-09-19T20:17:34.211" v="556" actId="47"/>
        <pc:sldMkLst>
          <pc:docMk/>
          <pc:sldMk cId="1035943344" sldId="287"/>
        </pc:sldMkLst>
      </pc:sldChg>
      <pc:sldChg chg="add del">
        <pc:chgData name="Chenarides,Lauren" userId="adbf3f91-28ff-415d-924b-37ef86f41ea6" providerId="ADAL" clId="{91C6A867-4822-4C05-B79B-B921162A7D31}" dt="2025-09-19T20:17:45.946" v="565" actId="47"/>
        <pc:sldMkLst>
          <pc:docMk/>
          <pc:sldMk cId="972636280" sldId="288"/>
        </pc:sldMkLst>
      </pc:sldChg>
      <pc:sldChg chg="addSp delSp modSp add del mod modClrScheme chgLayout">
        <pc:chgData name="Chenarides,Lauren" userId="adbf3f91-28ff-415d-924b-37ef86f41ea6" providerId="ADAL" clId="{91C6A867-4822-4C05-B79B-B921162A7D31}" dt="2025-09-27T19:31:49.749" v="9129" actId="12"/>
        <pc:sldMkLst>
          <pc:docMk/>
          <pc:sldMk cId="773718573" sldId="289"/>
        </pc:sldMkLst>
        <pc:spChg chg="mod ord">
          <ac:chgData name="Chenarides,Lauren" userId="adbf3f91-28ff-415d-924b-37ef86f41ea6" providerId="ADAL" clId="{91C6A867-4822-4C05-B79B-B921162A7D31}" dt="2025-09-19T20:17:08.870" v="542" actId="26606"/>
          <ac:spMkLst>
            <pc:docMk/>
            <pc:sldMk cId="773718573" sldId="289"/>
            <ac:spMk id="3" creationId="{9C040BD1-9DFF-5E84-A7FB-10B4B3801D9F}"/>
          </ac:spMkLst>
        </pc:spChg>
        <pc:spChg chg="mod ord">
          <ac:chgData name="Chenarides,Lauren" userId="adbf3f91-28ff-415d-924b-37ef86f41ea6" providerId="ADAL" clId="{91C6A867-4822-4C05-B79B-B921162A7D31}" dt="2025-09-27T19:31:49.749" v="9129" actId="12"/>
          <ac:spMkLst>
            <pc:docMk/>
            <pc:sldMk cId="773718573" sldId="289"/>
            <ac:spMk id="5" creationId="{83070B4D-8FB7-8FE6-EB06-1BA333CBDA63}"/>
          </ac:spMkLst>
        </pc:spChg>
      </pc:sldChg>
      <pc:sldChg chg="modSp add del mod ord setBg chgLayout">
        <pc:chgData name="Chenarides,Lauren" userId="adbf3f91-28ff-415d-924b-37ef86f41ea6" providerId="ADAL" clId="{91C6A867-4822-4C05-B79B-B921162A7D31}" dt="2025-09-19T20:52:17.049" v="1874" actId="47"/>
        <pc:sldMkLst>
          <pc:docMk/>
          <pc:sldMk cId="1891860275" sldId="290"/>
        </pc:sldMkLst>
      </pc:sldChg>
      <pc:sldChg chg="add del">
        <pc:chgData name="Chenarides,Lauren" userId="adbf3f91-28ff-415d-924b-37ef86f41ea6" providerId="ADAL" clId="{91C6A867-4822-4C05-B79B-B921162A7D31}" dt="2025-09-19T20:17:37.475" v="559" actId="47"/>
        <pc:sldMkLst>
          <pc:docMk/>
          <pc:sldMk cId="1559665985" sldId="291"/>
        </pc:sldMkLst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85004997" sldId="292"/>
        </pc:sldMkLst>
      </pc:sldChg>
      <pc:sldChg chg="addSp modSp add del mod modAnim chgLayout modNotesTx">
        <pc:chgData name="Chenarides,Lauren" userId="adbf3f91-28ff-415d-924b-37ef86f41ea6" providerId="ADAL" clId="{91C6A867-4822-4C05-B79B-B921162A7D31}" dt="2025-09-27T18:19:10.483" v="7064" actId="47"/>
        <pc:sldMkLst>
          <pc:docMk/>
          <pc:sldMk cId="2914417912" sldId="292"/>
        </pc:sldMkLst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1617883242" sldId="293"/>
        </pc:sldMkLst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1751139829" sldId="295"/>
        </pc:sldMkLst>
      </pc:sldChg>
      <pc:sldChg chg="addSp modSp add del mod ord modAnim chgLayout">
        <pc:chgData name="Chenarides,Lauren" userId="adbf3f91-28ff-415d-924b-37ef86f41ea6" providerId="ADAL" clId="{91C6A867-4822-4C05-B79B-B921162A7D31}" dt="2025-09-27T20:04:59.019" v="10087" actId="114"/>
        <pc:sldMkLst>
          <pc:docMk/>
          <pc:sldMk cId="3682535888" sldId="295"/>
        </pc:sldMkLst>
        <pc:spChg chg="mod">
          <ac:chgData name="Chenarides,Lauren" userId="adbf3f91-28ff-415d-924b-37ef86f41ea6" providerId="ADAL" clId="{91C6A867-4822-4C05-B79B-B921162A7D31}" dt="2025-09-27T20:04:59.019" v="10087" actId="114"/>
          <ac:spMkLst>
            <pc:docMk/>
            <pc:sldMk cId="3682535888" sldId="295"/>
            <ac:spMk id="2" creationId="{00000000-0000-0000-0000-000000000000}"/>
          </ac:spMkLst>
        </pc:spChg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285486125" sldId="296"/>
        </pc:sldMkLst>
      </pc:sldChg>
      <pc:sldChg chg="addSp delSp modSp add del mod modClrScheme chgLayout">
        <pc:chgData name="Chenarides,Lauren" userId="adbf3f91-28ff-415d-924b-37ef86f41ea6" providerId="ADAL" clId="{91C6A867-4822-4C05-B79B-B921162A7D31}" dt="2025-09-27T20:11:16.759" v="10597" actId="27636"/>
        <pc:sldMkLst>
          <pc:docMk/>
          <pc:sldMk cId="1890435637" sldId="297"/>
        </pc:sldMkLst>
        <pc:spChg chg="mod">
          <ac:chgData name="Chenarides,Lauren" userId="adbf3f91-28ff-415d-924b-37ef86f41ea6" providerId="ADAL" clId="{91C6A867-4822-4C05-B79B-B921162A7D31}" dt="2025-09-27T17:45:00.967" v="6251" actId="20577"/>
          <ac:spMkLst>
            <pc:docMk/>
            <pc:sldMk cId="1890435637" sldId="297"/>
            <ac:spMk id="2" creationId="{00000000-0000-0000-0000-000000000000}"/>
          </ac:spMkLst>
        </pc:spChg>
        <pc:spChg chg="mod">
          <ac:chgData name="Chenarides,Lauren" userId="adbf3f91-28ff-415d-924b-37ef86f41ea6" providerId="ADAL" clId="{91C6A867-4822-4C05-B79B-B921162A7D31}" dt="2025-09-27T20:11:16.759" v="10597" actId="27636"/>
          <ac:spMkLst>
            <pc:docMk/>
            <pc:sldMk cId="1890435637" sldId="297"/>
            <ac:spMk id="3" creationId="{00000000-0000-0000-0000-000000000000}"/>
          </ac:spMkLst>
        </pc:spChg>
        <pc:picChg chg="add">
          <ac:chgData name="Chenarides,Lauren" userId="adbf3f91-28ff-415d-924b-37ef86f41ea6" providerId="ADAL" clId="{91C6A867-4822-4C05-B79B-B921162A7D31}" dt="2025-09-19T20:11:23.574" v="424" actId="26606"/>
          <ac:picMkLst>
            <pc:docMk/>
            <pc:sldMk cId="1890435637" sldId="297"/>
            <ac:picMk id="5" creationId="{996DF44D-E4AB-E844-FF2B-DD35DF5C9F0D}"/>
          </ac:picMkLst>
        </pc:picChg>
      </pc:sldChg>
      <pc:sldChg chg="add del">
        <pc:chgData name="Chenarides,Lauren" userId="adbf3f91-28ff-415d-924b-37ef86f41ea6" providerId="ADAL" clId="{91C6A867-4822-4C05-B79B-B921162A7D31}" dt="2025-09-19T20:16:08.992" v="535" actId="47"/>
        <pc:sldMkLst>
          <pc:docMk/>
          <pc:sldMk cId="1036584452" sldId="300"/>
        </pc:sldMkLst>
      </pc:sldChg>
      <pc:sldChg chg="add del">
        <pc:chgData name="Chenarides,Lauren" userId="adbf3f91-28ff-415d-924b-37ef86f41ea6" providerId="ADAL" clId="{91C6A867-4822-4C05-B79B-B921162A7D31}" dt="2025-09-19T20:17:38.489" v="560" actId="47"/>
        <pc:sldMkLst>
          <pc:docMk/>
          <pc:sldMk cId="466663751" sldId="301"/>
        </pc:sldMkLst>
      </pc:sldChg>
      <pc:sldChg chg="add del">
        <pc:chgData name="Chenarides,Lauren" userId="adbf3f91-28ff-415d-924b-37ef86f41ea6" providerId="ADAL" clId="{91C6A867-4822-4C05-B79B-B921162A7D31}" dt="2025-09-19T20:17:39.888" v="561" actId="47"/>
        <pc:sldMkLst>
          <pc:docMk/>
          <pc:sldMk cId="1367638422" sldId="302"/>
        </pc:sldMkLst>
      </pc:sldChg>
      <pc:sldChg chg="add del">
        <pc:chgData name="Chenarides,Lauren" userId="adbf3f91-28ff-415d-924b-37ef86f41ea6" providerId="ADAL" clId="{91C6A867-4822-4C05-B79B-B921162A7D31}" dt="2025-09-19T20:17:32.001" v="553" actId="47"/>
        <pc:sldMkLst>
          <pc:docMk/>
          <pc:sldMk cId="1458084274" sldId="303"/>
        </pc:sldMkLst>
      </pc:sldChg>
      <pc:sldChg chg="add del">
        <pc:chgData name="Chenarides,Lauren" userId="adbf3f91-28ff-415d-924b-37ef86f41ea6" providerId="ADAL" clId="{91C6A867-4822-4C05-B79B-B921162A7D31}" dt="2025-09-19T20:17:32.824" v="554" actId="47"/>
        <pc:sldMkLst>
          <pc:docMk/>
          <pc:sldMk cId="1086497201" sldId="304"/>
        </pc:sldMkLst>
      </pc:sldChg>
      <pc:sldChg chg="del">
        <pc:chgData name="Chenarides,Lauren" userId="adbf3f91-28ff-415d-924b-37ef86f41ea6" providerId="ADAL" clId="{91C6A867-4822-4C05-B79B-B921162A7D31}" dt="2025-09-19T20:18:12.342" v="573" actId="47"/>
        <pc:sldMkLst>
          <pc:docMk/>
          <pc:sldMk cId="699786716" sldId="305"/>
        </pc:sldMkLst>
      </pc:sldChg>
      <pc:sldChg chg="delSp add del mod">
        <pc:chgData name="Chenarides,Lauren" userId="adbf3f91-28ff-415d-924b-37ef86f41ea6" providerId="ADAL" clId="{91C6A867-4822-4C05-B79B-B921162A7D31}" dt="2025-09-19T22:49:31.858" v="4739" actId="47"/>
        <pc:sldMkLst>
          <pc:docMk/>
          <pc:sldMk cId="2306325073" sldId="306"/>
        </pc:sldMkLst>
      </pc:sldChg>
      <pc:sldChg chg="add del">
        <pc:chgData name="Chenarides,Lauren" userId="adbf3f91-28ff-415d-924b-37ef86f41ea6" providerId="ADAL" clId="{91C6A867-4822-4C05-B79B-B921162A7D31}" dt="2025-09-19T20:17:42.815" v="564" actId="47"/>
        <pc:sldMkLst>
          <pc:docMk/>
          <pc:sldMk cId="3208117919" sldId="307"/>
        </pc:sldMkLst>
      </pc:sldChg>
      <pc:sldChg chg="addSp modSp add del mod ord modClrScheme modAnim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2558595539" sldId="308"/>
        </pc:sldMkLst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4208842430" sldId="308"/>
        </pc:sldMkLst>
      </pc:sldChg>
      <pc:sldChg chg="add del">
        <pc:chgData name="Chenarides,Lauren" userId="adbf3f91-28ff-415d-924b-37ef86f41ea6" providerId="ADAL" clId="{91C6A867-4822-4C05-B79B-B921162A7D31}" dt="2025-09-19T20:17:46.805" v="566" actId="47"/>
        <pc:sldMkLst>
          <pc:docMk/>
          <pc:sldMk cId="2464353498" sldId="309"/>
        </pc:sldMkLst>
      </pc:sldChg>
      <pc:sldChg chg="add del">
        <pc:chgData name="Chenarides,Lauren" userId="adbf3f91-28ff-415d-924b-37ef86f41ea6" providerId="ADAL" clId="{91C6A867-4822-4C05-B79B-B921162A7D31}" dt="2025-09-19T20:17:47.774" v="567" actId="47"/>
        <pc:sldMkLst>
          <pc:docMk/>
          <pc:sldMk cId="3195498013" sldId="310"/>
        </pc:sldMkLst>
      </pc:sldChg>
      <pc:sldChg chg="add del">
        <pc:chgData name="Chenarides,Lauren" userId="adbf3f91-28ff-415d-924b-37ef86f41ea6" providerId="ADAL" clId="{91C6A867-4822-4C05-B79B-B921162A7D31}" dt="2025-09-19T20:17:48.908" v="568" actId="47"/>
        <pc:sldMkLst>
          <pc:docMk/>
          <pc:sldMk cId="1001980592" sldId="311"/>
        </pc:sldMkLst>
      </pc:sldChg>
      <pc:sldChg chg="add del">
        <pc:chgData name="Chenarides,Lauren" userId="adbf3f91-28ff-415d-924b-37ef86f41ea6" providerId="ADAL" clId="{91C6A867-4822-4C05-B79B-B921162A7D31}" dt="2025-09-19T20:17:49.975" v="569" actId="47"/>
        <pc:sldMkLst>
          <pc:docMk/>
          <pc:sldMk cId="3572211984" sldId="312"/>
        </pc:sldMkLst>
      </pc:sldChg>
      <pc:sldChg chg="add del">
        <pc:chgData name="Chenarides,Lauren" userId="adbf3f91-28ff-415d-924b-37ef86f41ea6" providerId="ADAL" clId="{91C6A867-4822-4C05-B79B-B921162A7D31}" dt="2025-09-19T20:17:51.180" v="570" actId="47"/>
        <pc:sldMkLst>
          <pc:docMk/>
          <pc:sldMk cId="3840360943" sldId="313"/>
        </pc:sldMkLst>
      </pc:sldChg>
      <pc:sldChg chg="add del">
        <pc:chgData name="Chenarides,Lauren" userId="adbf3f91-28ff-415d-924b-37ef86f41ea6" providerId="ADAL" clId="{91C6A867-4822-4C05-B79B-B921162A7D31}" dt="2025-09-19T20:17:52.164" v="571" actId="47"/>
        <pc:sldMkLst>
          <pc:docMk/>
          <pc:sldMk cId="1057309448" sldId="314"/>
        </pc:sldMkLst>
      </pc:sldChg>
      <pc:sldChg chg="add del">
        <pc:chgData name="Chenarides,Lauren" userId="adbf3f91-28ff-415d-924b-37ef86f41ea6" providerId="ADAL" clId="{91C6A867-4822-4C05-B79B-B921162A7D31}" dt="2025-09-19T20:17:53.291" v="572" actId="47"/>
        <pc:sldMkLst>
          <pc:docMk/>
          <pc:sldMk cId="1875370021" sldId="315"/>
        </pc:sldMkLst>
      </pc:sldChg>
      <pc:sldChg chg="del">
        <pc:chgData name="Chenarides,Lauren" userId="adbf3f91-28ff-415d-924b-37ef86f41ea6" providerId="ADAL" clId="{91C6A867-4822-4C05-B79B-B921162A7D31}" dt="2025-09-19T20:18:14.981" v="576" actId="47"/>
        <pc:sldMkLst>
          <pc:docMk/>
          <pc:sldMk cId="1993772065" sldId="316"/>
        </pc:sldMkLst>
      </pc:sldChg>
      <pc:sldChg chg="del">
        <pc:chgData name="Chenarides,Lauren" userId="adbf3f91-28ff-415d-924b-37ef86f41ea6" providerId="ADAL" clId="{91C6A867-4822-4C05-B79B-B921162A7D31}" dt="2025-09-19T20:18:15.709" v="577" actId="47"/>
        <pc:sldMkLst>
          <pc:docMk/>
          <pc:sldMk cId="2198217528" sldId="317"/>
        </pc:sldMkLst>
      </pc:sldChg>
      <pc:sldChg chg="del">
        <pc:chgData name="Chenarides,Lauren" userId="adbf3f91-28ff-415d-924b-37ef86f41ea6" providerId="ADAL" clId="{91C6A867-4822-4C05-B79B-B921162A7D31}" dt="2025-09-19T20:18:16.619" v="578" actId="47"/>
        <pc:sldMkLst>
          <pc:docMk/>
          <pc:sldMk cId="1091226485" sldId="318"/>
        </pc:sldMkLst>
      </pc:sldChg>
      <pc:sldChg chg="del">
        <pc:chgData name="Chenarides,Lauren" userId="adbf3f91-28ff-415d-924b-37ef86f41ea6" providerId="ADAL" clId="{91C6A867-4822-4C05-B79B-B921162A7D31}" dt="2025-09-19T20:18:17.524" v="579" actId="47"/>
        <pc:sldMkLst>
          <pc:docMk/>
          <pc:sldMk cId="18504099" sldId="319"/>
        </pc:sldMkLst>
      </pc:sldChg>
      <pc:sldChg chg="del">
        <pc:chgData name="Chenarides,Lauren" userId="adbf3f91-28ff-415d-924b-37ef86f41ea6" providerId="ADAL" clId="{91C6A867-4822-4C05-B79B-B921162A7D31}" dt="2025-09-19T20:18:18.490" v="580" actId="47"/>
        <pc:sldMkLst>
          <pc:docMk/>
          <pc:sldMk cId="3886449176" sldId="320"/>
        </pc:sldMkLst>
      </pc:sldChg>
      <pc:sldChg chg="new del">
        <pc:chgData name="Chenarides,Lauren" userId="adbf3f91-28ff-415d-924b-37ef86f41ea6" providerId="ADAL" clId="{91C6A867-4822-4C05-B79B-B921162A7D31}" dt="2025-09-19T20:11:05.414" v="423" actId="2696"/>
        <pc:sldMkLst>
          <pc:docMk/>
          <pc:sldMk cId="3522820594" sldId="321"/>
        </pc:sldMkLst>
      </pc:sldChg>
      <pc:sldChg chg="modSp add mod">
        <pc:chgData name="Chenarides,Lauren" userId="adbf3f91-28ff-415d-924b-37ef86f41ea6" providerId="ADAL" clId="{91C6A867-4822-4C05-B79B-B921162A7D31}" dt="2025-09-27T17:45:47.274" v="6303"/>
        <pc:sldMkLst>
          <pc:docMk/>
          <pc:sldMk cId="244099869" sldId="322"/>
        </pc:sldMkLst>
        <pc:spChg chg="mod">
          <ac:chgData name="Chenarides,Lauren" userId="adbf3f91-28ff-415d-924b-37ef86f41ea6" providerId="ADAL" clId="{91C6A867-4822-4C05-B79B-B921162A7D31}" dt="2025-09-27T17:45:36.524" v="6302" actId="20577"/>
          <ac:spMkLst>
            <pc:docMk/>
            <pc:sldMk cId="244099869" sldId="322"/>
            <ac:spMk id="2" creationId="{C3ED948F-0E4A-1106-784D-33FFF37BEE35}"/>
          </ac:spMkLst>
        </pc:spChg>
        <pc:spChg chg="mod">
          <ac:chgData name="Chenarides,Lauren" userId="adbf3f91-28ff-415d-924b-37ef86f41ea6" providerId="ADAL" clId="{91C6A867-4822-4C05-B79B-B921162A7D31}" dt="2025-09-27T17:45:47.274" v="6303"/>
          <ac:spMkLst>
            <pc:docMk/>
            <pc:sldMk cId="244099869" sldId="322"/>
            <ac:spMk id="3" creationId="{1B1FE90D-3C84-9842-8134-B356C37C4D4A}"/>
          </ac:spMkLst>
        </pc:spChg>
      </pc:sldChg>
      <pc:sldChg chg="addSp delSp modSp add del mod ord setBg modClrScheme modAnim setClrOvrMap chgLayout">
        <pc:chgData name="Chenarides,Lauren" userId="adbf3f91-28ff-415d-924b-37ef86f41ea6" providerId="ADAL" clId="{91C6A867-4822-4C05-B79B-B921162A7D31}" dt="2025-09-27T17:46:17.849" v="6357" actId="47"/>
        <pc:sldMkLst>
          <pc:docMk/>
          <pc:sldMk cId="1556975511" sldId="323"/>
        </pc:sldMkLst>
      </pc:sldChg>
      <pc:sldChg chg="modSp add del mod modClrScheme chgLayout">
        <pc:chgData name="Chenarides,Lauren" userId="adbf3f91-28ff-415d-924b-37ef86f41ea6" providerId="ADAL" clId="{91C6A867-4822-4C05-B79B-B921162A7D31}" dt="2025-09-19T21:12:29.645" v="2364" actId="2696"/>
        <pc:sldMkLst>
          <pc:docMk/>
          <pc:sldMk cId="1741621788" sldId="430"/>
        </pc:sldMkLst>
      </pc:sldChg>
      <pc:sldChg chg="addSp modSp add del mod ord modAnim chgLayout">
        <pc:chgData name="Chenarides,Lauren" userId="adbf3f91-28ff-415d-924b-37ef86f41ea6" providerId="ADAL" clId="{91C6A867-4822-4C05-B79B-B921162A7D31}" dt="2025-09-27T20:13:40.815" v="10619"/>
        <pc:sldMkLst>
          <pc:docMk/>
          <pc:sldMk cId="2741907325" sldId="431"/>
        </pc:sldMkLst>
        <pc:spChg chg="mod ord">
          <ac:chgData name="Chenarides,Lauren" userId="adbf3f91-28ff-415d-924b-37ef86f41ea6" providerId="ADAL" clId="{91C6A867-4822-4C05-B79B-B921162A7D31}" dt="2025-09-27T18:19:00.240" v="7062" actId="20577"/>
          <ac:spMkLst>
            <pc:docMk/>
            <pc:sldMk cId="2741907325" sldId="431"/>
            <ac:spMk id="2" creationId="{00000000-0000-0000-0000-000000000000}"/>
          </ac:spMkLst>
        </pc:spChg>
        <pc:spChg chg="mod ord">
          <ac:chgData name="Chenarides,Lauren" userId="adbf3f91-28ff-415d-924b-37ef86f41ea6" providerId="ADAL" clId="{91C6A867-4822-4C05-B79B-B921162A7D31}" dt="2025-09-27T20:13:25.426" v="10616" actId="114"/>
          <ac:spMkLst>
            <pc:docMk/>
            <pc:sldMk cId="2741907325" sldId="431"/>
            <ac:spMk id="3" creationId="{00000000-0000-0000-0000-000000000000}"/>
          </ac:spMkLst>
        </pc:spChg>
        <pc:spChg chg="add mod">
          <ac:chgData name="Chenarides,Lauren" userId="adbf3f91-28ff-415d-924b-37ef86f41ea6" providerId="ADAL" clId="{91C6A867-4822-4C05-B79B-B921162A7D31}" dt="2025-09-27T18:22:53.665" v="7250" actId="1076"/>
          <ac:spMkLst>
            <pc:docMk/>
            <pc:sldMk cId="2741907325" sldId="431"/>
            <ac:spMk id="6" creationId="{E34C8552-7F06-D6CF-E344-5BF5A2AB09A0}"/>
          </ac:spMkLst>
        </pc:spChg>
        <pc:spChg chg="add mod">
          <ac:chgData name="Chenarides,Lauren" userId="adbf3f91-28ff-415d-924b-37ef86f41ea6" providerId="ADAL" clId="{91C6A867-4822-4C05-B79B-B921162A7D31}" dt="2025-09-27T18:22:43.310" v="7248" actId="1076"/>
          <ac:spMkLst>
            <pc:docMk/>
            <pc:sldMk cId="2741907325" sldId="431"/>
            <ac:spMk id="8" creationId="{78DE5C83-95CB-BD56-73D1-62E365E92CC4}"/>
          </ac:spMkLst>
        </pc:spChg>
        <pc:spChg chg="add mod">
          <ac:chgData name="Chenarides,Lauren" userId="adbf3f91-28ff-415d-924b-37ef86f41ea6" providerId="ADAL" clId="{91C6A867-4822-4C05-B79B-B921162A7D31}" dt="2025-09-27T18:22:33.257" v="7246" actId="113"/>
          <ac:spMkLst>
            <pc:docMk/>
            <pc:sldMk cId="2741907325" sldId="431"/>
            <ac:spMk id="10" creationId="{F74556A6-BF81-F456-02FE-F18650689863}"/>
          </ac:spMkLst>
        </pc:spChg>
      </pc:sldChg>
      <pc:sldChg chg="modSp add del mod modTransition modClrScheme chgLayout">
        <pc:chgData name="Chenarides,Lauren" userId="adbf3f91-28ff-415d-924b-37ef86f41ea6" providerId="ADAL" clId="{91C6A867-4822-4C05-B79B-B921162A7D31}" dt="2025-09-19T21:24:09.452" v="3102" actId="47"/>
        <pc:sldMkLst>
          <pc:docMk/>
          <pc:sldMk cId="159003970" sldId="432"/>
        </pc:sldMkLst>
      </pc:sldChg>
      <pc:sldChg chg="addSp delSp modSp add del mod ord modClrScheme chgLayout">
        <pc:chgData name="Chenarides,Lauren" userId="adbf3f91-28ff-415d-924b-37ef86f41ea6" providerId="ADAL" clId="{91C6A867-4822-4C05-B79B-B921162A7D31}" dt="2025-09-27T18:34:39.388" v="7643" actId="27636"/>
        <pc:sldMkLst>
          <pc:docMk/>
          <pc:sldMk cId="2902533021" sldId="433"/>
        </pc:sldMkLst>
        <pc:spChg chg="mod ord modVis">
          <ac:chgData name="Chenarides,Lauren" userId="adbf3f91-28ff-415d-924b-37ef86f41ea6" providerId="ADAL" clId="{91C6A867-4822-4C05-B79B-B921162A7D31}" dt="2025-09-27T18:31:58.237" v="7438" actId="26606"/>
          <ac:spMkLst>
            <pc:docMk/>
            <pc:sldMk cId="2902533021" sldId="433"/>
            <ac:spMk id="2" creationId="{256DBC0E-7CAC-4D67-E59D-7A34F133DCA6}"/>
          </ac:spMkLst>
        </pc:spChg>
        <pc:spChg chg="mod ord">
          <ac:chgData name="Chenarides,Lauren" userId="adbf3f91-28ff-415d-924b-37ef86f41ea6" providerId="ADAL" clId="{91C6A867-4822-4C05-B79B-B921162A7D31}" dt="2025-09-27T18:32:54.780" v="7486" actId="14100"/>
          <ac:spMkLst>
            <pc:docMk/>
            <pc:sldMk cId="2902533021" sldId="433"/>
            <ac:spMk id="6" creationId="{00000000-0000-0000-0000-000000000000}"/>
          </ac:spMkLst>
        </pc:spChg>
        <pc:spChg chg="mod ord">
          <ac:chgData name="Chenarides,Lauren" userId="adbf3f91-28ff-415d-924b-37ef86f41ea6" providerId="ADAL" clId="{91C6A867-4822-4C05-B79B-B921162A7D31}" dt="2025-09-27T18:34:39.388" v="7643" actId="27636"/>
          <ac:spMkLst>
            <pc:docMk/>
            <pc:sldMk cId="2902533021" sldId="433"/>
            <ac:spMk id="11" creationId="{902BBEE9-AA2D-DC2F-36A0-18B0500F8072}"/>
          </ac:spMkLst>
        </pc:spChg>
        <pc:picChg chg="add mod">
          <ac:chgData name="Chenarides,Lauren" userId="adbf3f91-28ff-415d-924b-37ef86f41ea6" providerId="ADAL" clId="{91C6A867-4822-4C05-B79B-B921162A7D31}" dt="2025-09-27T18:33:20.163" v="7530" actId="1076"/>
          <ac:picMkLst>
            <pc:docMk/>
            <pc:sldMk cId="2902533021" sldId="433"/>
            <ac:picMk id="3" creationId="{1BD0B767-C847-FCCC-FD0C-E67CF1494A46}"/>
          </ac:picMkLst>
        </pc:picChg>
      </pc:sldChg>
      <pc:sldChg chg="addSp modSp add del mod modClrScheme modAnim chgLayout modNotesTx">
        <pc:chgData name="Chenarides,Lauren" userId="adbf3f91-28ff-415d-924b-37ef86f41ea6" providerId="ADAL" clId="{91C6A867-4822-4C05-B79B-B921162A7D31}" dt="2025-09-27T19:26:41.708" v="8841" actId="47"/>
        <pc:sldMkLst>
          <pc:docMk/>
          <pc:sldMk cId="2075870995" sldId="436"/>
        </pc:sldMkLst>
      </pc:sldChg>
      <pc:sldChg chg="modSp add del mod chgLayout">
        <pc:chgData name="Chenarides,Lauren" userId="adbf3f91-28ff-415d-924b-37ef86f41ea6" providerId="ADAL" clId="{91C6A867-4822-4C05-B79B-B921162A7D31}" dt="2025-09-19T22:20:01.128" v="3749" actId="47"/>
        <pc:sldMkLst>
          <pc:docMk/>
          <pc:sldMk cId="894379711" sldId="437"/>
        </pc:sldMkLst>
      </pc:sldChg>
      <pc:sldChg chg="addSp modSp add del mod ord modClrScheme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3049266879" sldId="438"/>
        </pc:sldMkLst>
      </pc:sldChg>
      <pc:sldChg chg="modSp add del mod chgLayout">
        <pc:chgData name="Chenarides,Lauren" userId="adbf3f91-28ff-415d-924b-37ef86f41ea6" providerId="ADAL" clId="{91C6A867-4822-4C05-B79B-B921162A7D31}" dt="2025-09-19T22:47:21.227" v="4695" actId="47"/>
        <pc:sldMkLst>
          <pc:docMk/>
          <pc:sldMk cId="3756628203" sldId="439"/>
        </pc:sldMkLst>
      </pc:sldChg>
      <pc:sldChg chg="modSp add del mod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2302727486" sldId="441"/>
        </pc:sldMkLst>
      </pc:sldChg>
      <pc:sldChg chg="modSp add del mod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2661952160" sldId="442"/>
        </pc:sldMkLst>
      </pc:sldChg>
      <pc:sldChg chg="modSp add del mod chgLayout">
        <pc:chgData name="Chenarides,Lauren" userId="adbf3f91-28ff-415d-924b-37ef86f41ea6" providerId="ADAL" clId="{91C6A867-4822-4C05-B79B-B921162A7D31}" dt="2025-09-19T22:58:20.191" v="4928" actId="47"/>
        <pc:sldMkLst>
          <pc:docMk/>
          <pc:sldMk cId="3333612253" sldId="443"/>
        </pc:sldMkLst>
      </pc:sldChg>
      <pc:sldChg chg="addSp modSp add del mod modTransition modAnim chgLayout">
        <pc:chgData name="Chenarides,Lauren" userId="adbf3f91-28ff-415d-924b-37ef86f41ea6" providerId="ADAL" clId="{91C6A867-4822-4C05-B79B-B921162A7D31}" dt="2025-09-27T19:31:32.280" v="9126" actId="47"/>
        <pc:sldMkLst>
          <pc:docMk/>
          <pc:sldMk cId="80058122" sldId="444"/>
        </pc:sldMkLst>
      </pc:sldChg>
      <pc:sldChg chg="modSp add del mod chgLayout">
        <pc:chgData name="Chenarides,Lauren" userId="adbf3f91-28ff-415d-924b-37ef86f41ea6" providerId="ADAL" clId="{91C6A867-4822-4C05-B79B-B921162A7D31}" dt="2025-09-27T19:31:32.280" v="9126" actId="47"/>
        <pc:sldMkLst>
          <pc:docMk/>
          <pc:sldMk cId="2665511253" sldId="445"/>
        </pc:sldMkLst>
      </pc:sldChg>
      <pc:sldChg chg="modSp add del mod chgLayout">
        <pc:chgData name="Chenarides,Lauren" userId="adbf3f91-28ff-415d-924b-37ef86f41ea6" providerId="ADAL" clId="{91C6A867-4822-4C05-B79B-B921162A7D31}" dt="2025-09-27T19:31:32.280" v="9126" actId="47"/>
        <pc:sldMkLst>
          <pc:docMk/>
          <pc:sldMk cId="3736607165" sldId="446"/>
        </pc:sldMkLst>
      </pc:sldChg>
      <pc:sldChg chg="addSp delSp modSp add del mod ord modClrScheme chgLayout modNotesTx">
        <pc:chgData name="Chenarides,Lauren" userId="adbf3f91-28ff-415d-924b-37ef86f41ea6" providerId="ADAL" clId="{91C6A867-4822-4C05-B79B-B921162A7D31}" dt="2025-09-27T19:31:32.280" v="9126" actId="47"/>
        <pc:sldMkLst>
          <pc:docMk/>
          <pc:sldMk cId="794502980" sldId="447"/>
        </pc:sldMkLst>
      </pc:sldChg>
      <pc:sldChg chg="modSp add del mod modTransition modClrScheme chgLayout">
        <pc:chgData name="Chenarides,Lauren" userId="adbf3f91-28ff-415d-924b-37ef86f41ea6" providerId="ADAL" clId="{91C6A867-4822-4C05-B79B-B921162A7D31}" dt="2025-09-19T23:02:10.294" v="5000" actId="47"/>
        <pc:sldMkLst>
          <pc:docMk/>
          <pc:sldMk cId="109861110" sldId="449"/>
        </pc:sldMkLst>
      </pc:sldChg>
      <pc:sldChg chg="addSp modSp add del mod chgLayout">
        <pc:chgData name="Chenarides,Lauren" userId="adbf3f91-28ff-415d-924b-37ef86f41ea6" providerId="ADAL" clId="{91C6A867-4822-4C05-B79B-B921162A7D31}" dt="2025-09-27T19:26:50.679" v="8842" actId="47"/>
        <pc:sldMkLst>
          <pc:docMk/>
          <pc:sldMk cId="787548682" sldId="450"/>
        </pc:sldMkLst>
      </pc:sldChg>
      <pc:sldChg chg="modSp add del mod chgLayout">
        <pc:chgData name="Chenarides,Lauren" userId="adbf3f91-28ff-415d-924b-37ef86f41ea6" providerId="ADAL" clId="{91C6A867-4822-4C05-B79B-B921162A7D31}" dt="2025-09-19T23:09:32.191" v="5066" actId="47"/>
        <pc:sldMkLst>
          <pc:docMk/>
          <pc:sldMk cId="2932749256" sldId="451"/>
        </pc:sldMkLst>
      </pc:sldChg>
      <pc:sldChg chg="addSp delSp modSp add del mod modTransition modClrScheme modAnim chgLayout">
        <pc:chgData name="Chenarides,Lauren" userId="adbf3f91-28ff-415d-924b-37ef86f41ea6" providerId="ADAL" clId="{91C6A867-4822-4C05-B79B-B921162A7D31}" dt="2025-09-27T18:26:10.274" v="7300" actId="20577"/>
        <pc:sldMkLst>
          <pc:docMk/>
          <pc:sldMk cId="2933626721" sldId="452"/>
        </pc:sldMkLst>
        <pc:spChg chg="mod ord">
          <ac:chgData name="Chenarides,Lauren" userId="adbf3f91-28ff-415d-924b-37ef86f41ea6" providerId="ADAL" clId="{91C6A867-4822-4C05-B79B-B921162A7D31}" dt="2025-09-27T18:26:07.027" v="7299" actId="26606"/>
          <ac:spMkLst>
            <pc:docMk/>
            <pc:sldMk cId="2933626721" sldId="452"/>
            <ac:spMk id="2" creationId="{00000000-0000-0000-0000-000000000000}"/>
          </ac:spMkLst>
        </pc:spChg>
        <pc:spChg chg="mod ord">
          <ac:chgData name="Chenarides,Lauren" userId="adbf3f91-28ff-415d-924b-37ef86f41ea6" providerId="ADAL" clId="{91C6A867-4822-4C05-B79B-B921162A7D31}" dt="2025-09-27T18:26:10.274" v="7300" actId="20577"/>
          <ac:spMkLst>
            <pc:docMk/>
            <pc:sldMk cId="2933626721" sldId="452"/>
            <ac:spMk id="3" creationId="{00000000-0000-0000-0000-000000000000}"/>
          </ac:spMkLst>
        </pc:spChg>
        <pc:spChg chg="mod">
          <ac:chgData name="Chenarides,Lauren" userId="adbf3f91-28ff-415d-924b-37ef86f41ea6" providerId="ADAL" clId="{91C6A867-4822-4C05-B79B-B921162A7D31}" dt="2025-09-27T18:26:07.027" v="7299" actId="26606"/>
          <ac:spMkLst>
            <pc:docMk/>
            <pc:sldMk cId="2933626721" sldId="452"/>
            <ac:spMk id="4" creationId="{3BC0CBD7-0CD7-6F4F-17F0-29FA2D0695A2}"/>
          </ac:spMkLst>
        </pc:spChg>
      </pc:sldChg>
      <pc:sldChg chg="addSp delSp modSp add del mod modTransition modClrScheme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1324063063" sldId="453"/>
        </pc:sldMkLst>
      </pc:sldChg>
      <pc:sldChg chg="delSp modSp add del mod modClrScheme chgLayout">
        <pc:chgData name="Chenarides,Lauren" userId="adbf3f91-28ff-415d-924b-37ef86f41ea6" providerId="ADAL" clId="{91C6A867-4822-4C05-B79B-B921162A7D31}" dt="2025-09-19T22:16:14.127" v="3700" actId="47"/>
        <pc:sldMkLst>
          <pc:docMk/>
          <pc:sldMk cId="1493223588" sldId="454"/>
        </pc:sldMkLst>
      </pc:sldChg>
      <pc:sldChg chg="modSp add del mod chgLayout">
        <pc:chgData name="Chenarides,Lauren" userId="adbf3f91-28ff-415d-924b-37ef86f41ea6" providerId="ADAL" clId="{91C6A867-4822-4C05-B79B-B921162A7D31}" dt="2025-09-19T22:47:22.546" v="4696" actId="47"/>
        <pc:sldMkLst>
          <pc:docMk/>
          <pc:sldMk cId="3673698079" sldId="455"/>
        </pc:sldMkLst>
      </pc:sldChg>
      <pc:sldChg chg="modSp add del mod chgLayout">
        <pc:chgData name="Chenarides,Lauren" userId="adbf3f91-28ff-415d-924b-37ef86f41ea6" providerId="ADAL" clId="{91C6A867-4822-4C05-B79B-B921162A7D31}" dt="2025-09-19T22:47:16.421" v="4694" actId="47"/>
        <pc:sldMkLst>
          <pc:docMk/>
          <pc:sldMk cId="4097720024" sldId="456"/>
        </pc:sldMkLst>
      </pc:sldChg>
      <pc:sldChg chg="modSp add del mod chgLayout">
        <pc:chgData name="Chenarides,Lauren" userId="adbf3f91-28ff-415d-924b-37ef86f41ea6" providerId="ADAL" clId="{91C6A867-4822-4C05-B79B-B921162A7D31}" dt="2025-09-19T22:56:18.195" v="4901" actId="47"/>
        <pc:sldMkLst>
          <pc:docMk/>
          <pc:sldMk cId="2033567839" sldId="457"/>
        </pc:sldMkLst>
      </pc:sldChg>
      <pc:sldChg chg="modSp add del mod chgLayout">
        <pc:chgData name="Chenarides,Lauren" userId="adbf3f91-28ff-415d-924b-37ef86f41ea6" providerId="ADAL" clId="{91C6A867-4822-4C05-B79B-B921162A7D31}" dt="2025-09-19T23:09:32.191" v="5066" actId="47"/>
        <pc:sldMkLst>
          <pc:docMk/>
          <pc:sldMk cId="2939367879" sldId="458"/>
        </pc:sldMkLst>
      </pc:sldChg>
      <pc:sldChg chg="modSp add del mod ord setBg modClrScheme chgLayout modNotesTx">
        <pc:chgData name="Chenarides,Lauren" userId="adbf3f91-28ff-415d-924b-37ef86f41ea6" providerId="ADAL" clId="{91C6A867-4822-4C05-B79B-B921162A7D31}" dt="2025-09-27T20:11:50.923" v="10603" actId="20577"/>
        <pc:sldMkLst>
          <pc:docMk/>
          <pc:sldMk cId="765032641" sldId="459"/>
        </pc:sldMkLst>
        <pc:spChg chg="mod ord">
          <ac:chgData name="Chenarides,Lauren" userId="adbf3f91-28ff-415d-924b-37ef86f41ea6" providerId="ADAL" clId="{91C6A867-4822-4C05-B79B-B921162A7D31}" dt="2025-09-27T20:11:50.923" v="10603" actId="20577"/>
          <ac:spMkLst>
            <pc:docMk/>
            <pc:sldMk cId="765032641" sldId="459"/>
            <ac:spMk id="2" creationId="{00000000-0000-0000-0000-000000000000}"/>
          </ac:spMkLst>
        </pc:spChg>
        <pc:spChg chg="mod ord">
          <ac:chgData name="Chenarides,Lauren" userId="adbf3f91-28ff-415d-924b-37ef86f41ea6" providerId="ADAL" clId="{91C6A867-4822-4C05-B79B-B921162A7D31}" dt="2025-09-27T18:53:53.251" v="8194" actId="20577"/>
          <ac:spMkLst>
            <pc:docMk/>
            <pc:sldMk cId="765032641" sldId="459"/>
            <ac:spMk id="3" creationId="{00000000-0000-0000-0000-000000000000}"/>
          </ac:spMkLst>
        </pc:spChg>
      </pc:sldChg>
      <pc:sldChg chg="modSp add del mod setBg modClrScheme chgLayout modNotesTx">
        <pc:chgData name="Chenarides,Lauren" userId="adbf3f91-28ff-415d-924b-37ef86f41ea6" providerId="ADAL" clId="{91C6A867-4822-4C05-B79B-B921162A7D31}" dt="2025-09-27T20:11:46.910" v="10601" actId="47"/>
        <pc:sldMkLst>
          <pc:docMk/>
          <pc:sldMk cId="2350156535" sldId="460"/>
        </pc:sldMkLst>
      </pc:sldChg>
      <pc:sldChg chg="modSp add del mod modTransition modClrScheme chgLayout">
        <pc:chgData name="Chenarides,Lauren" userId="adbf3f91-28ff-415d-924b-37ef86f41ea6" providerId="ADAL" clId="{91C6A867-4822-4C05-B79B-B921162A7D31}" dt="2025-09-19T21:23:42.026" v="3092" actId="47"/>
        <pc:sldMkLst>
          <pc:docMk/>
          <pc:sldMk cId="2350572583" sldId="461"/>
        </pc:sldMkLst>
      </pc:sldChg>
      <pc:sldChg chg="addSp delSp modSp add del mod modClrScheme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1173289709" sldId="462"/>
        </pc:sldMkLst>
      </pc:sldChg>
      <pc:sldChg chg="modSp add del mod setBg modClrScheme chgLayout">
        <pc:chgData name="Chenarides,Lauren" userId="adbf3f91-28ff-415d-924b-37ef86f41ea6" providerId="ADAL" clId="{91C6A867-4822-4C05-B79B-B921162A7D31}" dt="2025-09-27T19:26:50.679" v="8842" actId="47"/>
        <pc:sldMkLst>
          <pc:docMk/>
          <pc:sldMk cId="3879349090" sldId="463"/>
        </pc:sldMkLst>
      </pc:sldChg>
      <pc:sldChg chg="modSp add del mod ord">
        <pc:chgData name="Chenarides,Lauren" userId="adbf3f91-28ff-415d-924b-37ef86f41ea6" providerId="ADAL" clId="{91C6A867-4822-4C05-B79B-B921162A7D31}" dt="2025-09-27T19:32:03.657" v="9130" actId="47"/>
        <pc:sldMkLst>
          <pc:docMk/>
          <pc:sldMk cId="2915075140" sldId="464"/>
        </pc:sldMkLst>
      </pc:sldChg>
      <pc:sldChg chg="addSp delSp modSp add mod ord addAnim delAnim modAnim chgLayout">
        <pc:chgData name="Chenarides,Lauren" userId="adbf3f91-28ff-415d-924b-37ef86f41ea6" providerId="ADAL" clId="{91C6A867-4822-4C05-B79B-B921162A7D31}" dt="2025-09-27T20:10:03.256" v="10426" actId="20577"/>
        <pc:sldMkLst>
          <pc:docMk/>
          <pc:sldMk cId="1490192620" sldId="465"/>
        </pc:sldMkLst>
        <pc:spChg chg="mod ord">
          <ac:chgData name="Chenarides,Lauren" userId="adbf3f91-28ff-415d-924b-37ef86f41ea6" providerId="ADAL" clId="{91C6A867-4822-4C05-B79B-B921162A7D31}" dt="2025-09-27T20:10:03.256" v="10426" actId="20577"/>
          <ac:spMkLst>
            <pc:docMk/>
            <pc:sldMk cId="1490192620" sldId="465"/>
            <ac:spMk id="4" creationId="{599E1EF9-265E-613F-A4B2-F47DBCD14E2A}"/>
          </ac:spMkLst>
        </pc:spChg>
        <pc:spChg chg="mod ord">
          <ac:chgData name="Chenarides,Lauren" userId="adbf3f91-28ff-415d-924b-37ef86f41ea6" providerId="ADAL" clId="{91C6A867-4822-4C05-B79B-B921162A7D31}" dt="2025-09-27T18:03:43.388" v="6740" actId="27636"/>
          <ac:spMkLst>
            <pc:docMk/>
            <pc:sldMk cId="1490192620" sldId="465"/>
            <ac:spMk id="5" creationId="{BCEABEB2-DDFF-668E-B0EC-0FE51B8971E8}"/>
          </ac:spMkLst>
        </pc:spChg>
        <pc:spChg chg="add del mod">
          <ac:chgData name="Chenarides,Lauren" userId="adbf3f91-28ff-415d-924b-37ef86f41ea6" providerId="ADAL" clId="{91C6A867-4822-4C05-B79B-B921162A7D31}" dt="2025-09-27T18:04:27.976" v="6780" actId="403"/>
          <ac:spMkLst>
            <pc:docMk/>
            <pc:sldMk cId="1490192620" sldId="465"/>
            <ac:spMk id="6" creationId="{08AE1458-6AB3-77AE-166F-081A89B3C2B2}"/>
          </ac:spMkLst>
        </pc:spChg>
      </pc:sldChg>
      <pc:sldChg chg="modSp add del mod">
        <pc:chgData name="Chenarides,Lauren" userId="adbf3f91-28ff-415d-924b-37ef86f41ea6" providerId="ADAL" clId="{91C6A867-4822-4C05-B79B-B921162A7D31}" dt="2025-09-27T20:11:25.178" v="10598" actId="47"/>
        <pc:sldMkLst>
          <pc:docMk/>
          <pc:sldMk cId="1265297437" sldId="466"/>
        </pc:sldMkLst>
      </pc:sldChg>
      <pc:sldChg chg="modSp add del mod">
        <pc:chgData name="Chenarides,Lauren" userId="adbf3f91-28ff-415d-924b-37ef86f41ea6" providerId="ADAL" clId="{91C6A867-4822-4C05-B79B-B921162A7D31}" dt="2025-09-27T17:46:17.849" v="6357" actId="47"/>
        <pc:sldMkLst>
          <pc:docMk/>
          <pc:sldMk cId="973665679" sldId="467"/>
        </pc:sldMkLst>
      </pc:sldChg>
      <pc:sldChg chg="addSp delSp modSp new del mod modTransition modClrScheme chgLayout">
        <pc:chgData name="Chenarides,Lauren" userId="adbf3f91-28ff-415d-924b-37ef86f41ea6" providerId="ADAL" clId="{91C6A867-4822-4C05-B79B-B921162A7D31}" dt="2025-09-27T18:07:24.593" v="6844" actId="47"/>
        <pc:sldMkLst>
          <pc:docMk/>
          <pc:sldMk cId="1914565037" sldId="468"/>
        </pc:sldMkLst>
      </pc:sldChg>
      <pc:sldChg chg="delSp modSp add del mod modClrScheme chgLayout">
        <pc:chgData name="Chenarides,Lauren" userId="adbf3f91-28ff-415d-924b-37ef86f41ea6" providerId="ADAL" clId="{91C6A867-4822-4C05-B79B-B921162A7D31}" dt="2025-09-27T18:07:22.866" v="6843" actId="47"/>
        <pc:sldMkLst>
          <pc:docMk/>
          <pc:sldMk cId="2005791175" sldId="469"/>
        </pc:sldMkLst>
      </pc:sldChg>
      <pc:sldChg chg="addSp delSp modSp new mod modClrScheme modAnim chgLayout">
        <pc:chgData name="Chenarides,Lauren" userId="adbf3f91-28ff-415d-924b-37ef86f41ea6" providerId="ADAL" clId="{91C6A867-4822-4C05-B79B-B921162A7D31}" dt="2025-09-27T18:17:18.033" v="7028"/>
        <pc:sldMkLst>
          <pc:docMk/>
          <pc:sldMk cId="721495015" sldId="470"/>
        </pc:sldMkLst>
        <pc:spChg chg="add mod ord">
          <ac:chgData name="Chenarides,Lauren" userId="adbf3f91-28ff-415d-924b-37ef86f41ea6" providerId="ADAL" clId="{91C6A867-4822-4C05-B79B-B921162A7D31}" dt="2025-09-27T18:12:34.529" v="6917" actId="20577"/>
          <ac:spMkLst>
            <pc:docMk/>
            <pc:sldMk cId="721495015" sldId="470"/>
            <ac:spMk id="1031" creationId="{E5531CF7-9235-6A85-AE4E-D84095B07735}"/>
          </ac:spMkLst>
        </pc:spChg>
        <pc:spChg chg="add mod ord">
          <ac:chgData name="Chenarides,Lauren" userId="adbf3f91-28ff-415d-924b-37ef86f41ea6" providerId="ADAL" clId="{91C6A867-4822-4C05-B79B-B921162A7D31}" dt="2025-09-27T18:17:08.997" v="7027" actId="113"/>
          <ac:spMkLst>
            <pc:docMk/>
            <pc:sldMk cId="721495015" sldId="470"/>
            <ac:spMk id="1033" creationId="{5073D532-AA56-69D5-7C79-4A99B07F9B57}"/>
          </ac:spMkLst>
        </pc:spChg>
        <pc:picChg chg="add mod">
          <ac:chgData name="Chenarides,Lauren" userId="adbf3f91-28ff-415d-924b-37ef86f41ea6" providerId="ADAL" clId="{91C6A867-4822-4C05-B79B-B921162A7D31}" dt="2025-09-27T18:16:42.792" v="7025" actId="1076"/>
          <ac:picMkLst>
            <pc:docMk/>
            <pc:sldMk cId="721495015" sldId="470"/>
            <ac:picMk id="7" creationId="{5A601FC3-85D8-73C0-93ED-FB54764CA124}"/>
          </ac:picMkLst>
        </pc:picChg>
      </pc:sldChg>
      <pc:sldChg chg="modSp new del mod">
        <pc:chgData name="Chenarides,Lauren" userId="adbf3f91-28ff-415d-924b-37ef86f41ea6" providerId="ADAL" clId="{91C6A867-4822-4C05-B79B-B921162A7D31}" dt="2025-09-19T21:27:35.076" v="3198" actId="47"/>
        <pc:sldMkLst>
          <pc:docMk/>
          <pc:sldMk cId="3954152971" sldId="471"/>
        </pc:sldMkLst>
      </pc:sldChg>
      <pc:sldChg chg="addSp modSp add mod chgLayout">
        <pc:chgData name="Chenarides,Lauren" userId="adbf3f91-28ff-415d-924b-37ef86f41ea6" providerId="ADAL" clId="{91C6A867-4822-4C05-B79B-B921162A7D31}" dt="2025-09-27T20:17:15.542" v="10634" actId="114"/>
        <pc:sldMkLst>
          <pc:docMk/>
          <pc:sldMk cId="353661148" sldId="472"/>
        </pc:sldMkLst>
        <pc:spChg chg="mod ord">
          <ac:chgData name="Chenarides,Lauren" userId="adbf3f91-28ff-415d-924b-37ef86f41ea6" providerId="ADAL" clId="{91C6A867-4822-4C05-B79B-B921162A7D31}" dt="2025-09-27T18:37:06.911" v="7707" actId="700"/>
          <ac:spMkLst>
            <pc:docMk/>
            <pc:sldMk cId="353661148" sldId="472"/>
            <ac:spMk id="2" creationId="{148FB679-8C7F-E489-495E-2BC8AF66FA1B}"/>
          </ac:spMkLst>
        </pc:spChg>
        <pc:spChg chg="mod ord">
          <ac:chgData name="Chenarides,Lauren" userId="adbf3f91-28ff-415d-924b-37ef86f41ea6" providerId="ADAL" clId="{91C6A867-4822-4C05-B79B-B921162A7D31}" dt="2025-09-27T20:17:15.542" v="10634" actId="114"/>
          <ac:spMkLst>
            <pc:docMk/>
            <pc:sldMk cId="353661148" sldId="472"/>
            <ac:spMk id="3" creationId="{D88ED127-BF93-B22D-4013-9B133C981FE0}"/>
          </ac:spMkLst>
        </pc:spChg>
        <pc:spChg chg="mod ord">
          <ac:chgData name="Chenarides,Lauren" userId="adbf3f91-28ff-415d-924b-37ef86f41ea6" providerId="ADAL" clId="{91C6A867-4822-4C05-B79B-B921162A7D31}" dt="2025-09-27T18:37:06.911" v="7707" actId="700"/>
          <ac:spMkLst>
            <pc:docMk/>
            <pc:sldMk cId="353661148" sldId="472"/>
            <ac:spMk id="4" creationId="{FC40912B-F040-F2D7-2482-342DACEF613B}"/>
          </ac:spMkLst>
        </pc:spChg>
        <pc:graphicFrameChg chg="add mod modGraphic">
          <ac:chgData name="Chenarides,Lauren" userId="adbf3f91-28ff-415d-924b-37ef86f41ea6" providerId="ADAL" clId="{91C6A867-4822-4C05-B79B-B921162A7D31}" dt="2025-09-27T18:40:20.843" v="7787" actId="207"/>
          <ac:graphicFrameMkLst>
            <pc:docMk/>
            <pc:sldMk cId="353661148" sldId="472"/>
            <ac:graphicFrameMk id="5" creationId="{DB22ED43-FF6B-8E37-0648-10358AF8C02D}"/>
          </ac:graphicFrameMkLst>
        </pc:graphicFrameChg>
      </pc:sldChg>
      <pc:sldChg chg="addSp modSp add mod chgLayout">
        <pc:chgData name="Chenarides,Lauren" userId="adbf3f91-28ff-415d-924b-37ef86f41ea6" providerId="ADAL" clId="{91C6A867-4822-4C05-B79B-B921162A7D31}" dt="2025-09-27T19:01:52.039" v="8738" actId="5793"/>
        <pc:sldMkLst>
          <pc:docMk/>
          <pc:sldMk cId="299203044" sldId="473"/>
        </pc:sldMkLst>
        <pc:spChg chg="mod ord">
          <ac:chgData name="Chenarides,Lauren" userId="adbf3f91-28ff-415d-924b-37ef86f41ea6" providerId="ADAL" clId="{91C6A867-4822-4C05-B79B-B921162A7D31}" dt="2025-09-27T18:56:29.947" v="8292" actId="700"/>
          <ac:spMkLst>
            <pc:docMk/>
            <pc:sldMk cId="299203044" sldId="473"/>
            <ac:spMk id="2" creationId="{D4301FA2-3270-CF79-B817-573095A1464C}"/>
          </ac:spMkLst>
        </pc:spChg>
        <pc:spChg chg="mod ord">
          <ac:chgData name="Chenarides,Lauren" userId="adbf3f91-28ff-415d-924b-37ef86f41ea6" providerId="ADAL" clId="{91C6A867-4822-4C05-B79B-B921162A7D31}" dt="2025-09-27T19:01:52.039" v="8738" actId="5793"/>
          <ac:spMkLst>
            <pc:docMk/>
            <pc:sldMk cId="299203044" sldId="473"/>
            <ac:spMk id="3" creationId="{9488942C-2543-675F-6D3F-D567F9F24AD1}"/>
          </ac:spMkLst>
        </pc:spChg>
        <pc:spChg chg="mod ord">
          <ac:chgData name="Chenarides,Lauren" userId="adbf3f91-28ff-415d-924b-37ef86f41ea6" providerId="ADAL" clId="{91C6A867-4822-4C05-B79B-B921162A7D31}" dt="2025-09-27T18:56:29.947" v="8292" actId="700"/>
          <ac:spMkLst>
            <pc:docMk/>
            <pc:sldMk cId="299203044" sldId="473"/>
            <ac:spMk id="4" creationId="{6EB40DC3-9A92-4BBC-173D-B3337E0C6397}"/>
          </ac:spMkLst>
        </pc:spChg>
        <pc:spChg chg="add mod">
          <ac:chgData name="Chenarides,Lauren" userId="adbf3f91-28ff-415d-924b-37ef86f41ea6" providerId="ADAL" clId="{91C6A867-4822-4C05-B79B-B921162A7D31}" dt="2025-09-27T18:59:43.300" v="8548" actId="5793"/>
          <ac:spMkLst>
            <pc:docMk/>
            <pc:sldMk cId="299203044" sldId="473"/>
            <ac:spMk id="5" creationId="{C61EE8EC-37EA-1D6A-4D79-F5B82BC71CB3}"/>
          </ac:spMkLst>
        </pc:spChg>
      </pc:sldChg>
      <pc:sldChg chg="addSp delSp modSp add del mod ord modAnim">
        <pc:chgData name="Chenarides,Lauren" userId="adbf3f91-28ff-415d-924b-37ef86f41ea6" providerId="ADAL" clId="{91C6A867-4822-4C05-B79B-B921162A7D31}" dt="2025-09-27T19:26:41.708" v="8841" actId="47"/>
        <pc:sldMkLst>
          <pc:docMk/>
          <pc:sldMk cId="1234136809" sldId="474"/>
        </pc:sldMkLst>
      </pc:sldChg>
      <pc:sldChg chg="addSp delSp modSp new del modNotesTx">
        <pc:chgData name="Chenarides,Lauren" userId="adbf3f91-28ff-415d-924b-37ef86f41ea6" providerId="ADAL" clId="{91C6A867-4822-4C05-B79B-B921162A7D31}" dt="2025-09-27T19:26:41.708" v="8841" actId="47"/>
        <pc:sldMkLst>
          <pc:docMk/>
          <pc:sldMk cId="4255343990" sldId="475"/>
        </pc:sldMkLst>
      </pc:sldChg>
      <pc:sldChg chg="addSp delSp modSp new del mod modClrScheme modAnim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810530114" sldId="476"/>
        </pc:sldMkLst>
      </pc:sldChg>
      <pc:sldChg chg="addSp modSp new del mod modAnim">
        <pc:chgData name="Chenarides,Lauren" userId="adbf3f91-28ff-415d-924b-37ef86f41ea6" providerId="ADAL" clId="{91C6A867-4822-4C05-B79B-B921162A7D31}" dt="2025-09-27T19:26:41.708" v="8841" actId="47"/>
        <pc:sldMkLst>
          <pc:docMk/>
          <pc:sldMk cId="137109239" sldId="477"/>
        </pc:sldMkLst>
      </pc:sldChg>
      <pc:sldChg chg="modSp new del mod ord modAnim">
        <pc:chgData name="Chenarides,Lauren" userId="adbf3f91-28ff-415d-924b-37ef86f41ea6" providerId="ADAL" clId="{91C6A867-4822-4C05-B79B-B921162A7D31}" dt="2025-09-27T19:26:41.708" v="8841" actId="47"/>
        <pc:sldMkLst>
          <pc:docMk/>
          <pc:sldMk cId="4174644637" sldId="478"/>
        </pc:sldMkLst>
      </pc:sldChg>
      <pc:sldChg chg="addSp modSp add del mod modClrScheme modAnim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3098115824" sldId="479"/>
        </pc:sldMkLst>
      </pc:sldChg>
      <pc:sldChg chg="modSp new del mod">
        <pc:chgData name="Chenarides,Lauren" userId="adbf3f91-28ff-415d-924b-37ef86f41ea6" providerId="ADAL" clId="{91C6A867-4822-4C05-B79B-B921162A7D31}" dt="2025-09-27T19:26:41.708" v="8841" actId="47"/>
        <pc:sldMkLst>
          <pc:docMk/>
          <pc:sldMk cId="2304464338" sldId="480"/>
        </pc:sldMkLst>
      </pc:sldChg>
      <pc:sldChg chg="modSp new del mod ord modAnim modNotesTx">
        <pc:chgData name="Chenarides,Lauren" userId="adbf3f91-28ff-415d-924b-37ef86f41ea6" providerId="ADAL" clId="{91C6A867-4822-4C05-B79B-B921162A7D31}" dt="2025-09-27T19:31:32.280" v="9126" actId="47"/>
        <pc:sldMkLst>
          <pc:docMk/>
          <pc:sldMk cId="452762743" sldId="481"/>
        </pc:sldMkLst>
      </pc:sldChg>
      <pc:sldChg chg="modSp add del mod ord">
        <pc:chgData name="Chenarides,Lauren" userId="adbf3f91-28ff-415d-924b-37ef86f41ea6" providerId="ADAL" clId="{91C6A867-4822-4C05-B79B-B921162A7D31}" dt="2025-09-27T19:26:50.679" v="8842" actId="47"/>
        <pc:sldMkLst>
          <pc:docMk/>
          <pc:sldMk cId="1909996792" sldId="482"/>
        </pc:sldMkLst>
      </pc:sldChg>
      <pc:sldChg chg="modSp new mod">
        <pc:chgData name="Chenarides,Lauren" userId="adbf3f91-28ff-415d-924b-37ef86f41ea6" providerId="ADAL" clId="{91C6A867-4822-4C05-B79B-B921162A7D31}" dt="2025-09-27T17:46:13.875" v="6356" actId="20577"/>
        <pc:sldMkLst>
          <pc:docMk/>
          <pc:sldMk cId="2657921553" sldId="483"/>
        </pc:sldMkLst>
        <pc:spChg chg="mod">
          <ac:chgData name="Chenarides,Lauren" userId="adbf3f91-28ff-415d-924b-37ef86f41ea6" providerId="ADAL" clId="{91C6A867-4822-4C05-B79B-B921162A7D31}" dt="2025-09-27T17:46:13.875" v="6356" actId="20577"/>
          <ac:spMkLst>
            <pc:docMk/>
            <pc:sldMk cId="2657921553" sldId="483"/>
            <ac:spMk id="2" creationId="{2C8CC653-D1F7-2228-EA47-5C8D751378CD}"/>
          </ac:spMkLst>
        </pc:spChg>
        <pc:spChg chg="mod">
          <ac:chgData name="Chenarides,Lauren" userId="adbf3f91-28ff-415d-924b-37ef86f41ea6" providerId="ADAL" clId="{91C6A867-4822-4C05-B79B-B921162A7D31}" dt="2025-09-23T22:38:38.315" v="6123" actId="20577"/>
          <ac:spMkLst>
            <pc:docMk/>
            <pc:sldMk cId="2657921553" sldId="483"/>
            <ac:spMk id="3" creationId="{2A5222FD-947C-C15F-23B9-B6C403586D7D}"/>
          </ac:spMkLst>
        </pc:spChg>
      </pc:sldChg>
      <pc:sldChg chg="modSp add mod">
        <pc:chgData name="Chenarides,Lauren" userId="adbf3f91-28ff-415d-924b-37ef86f41ea6" providerId="ADAL" clId="{91C6A867-4822-4C05-B79B-B921162A7D31}" dt="2025-09-27T20:13:05.682" v="10613" actId="20577"/>
        <pc:sldMkLst>
          <pc:docMk/>
          <pc:sldMk cId="2228810304" sldId="484"/>
        </pc:sldMkLst>
        <pc:spChg chg="mod">
          <ac:chgData name="Chenarides,Lauren" userId="adbf3f91-28ff-415d-924b-37ef86f41ea6" providerId="ADAL" clId="{91C6A867-4822-4C05-B79B-B921162A7D31}" dt="2025-09-27T17:47:10.769" v="6412" actId="5793"/>
          <ac:spMkLst>
            <pc:docMk/>
            <pc:sldMk cId="2228810304" sldId="484"/>
            <ac:spMk id="2" creationId="{69377808-846B-BE9F-0B6D-131980E0749A}"/>
          </ac:spMkLst>
        </pc:spChg>
        <pc:spChg chg="mod">
          <ac:chgData name="Chenarides,Lauren" userId="adbf3f91-28ff-415d-924b-37ef86f41ea6" providerId="ADAL" clId="{91C6A867-4822-4C05-B79B-B921162A7D31}" dt="2025-09-27T20:13:05.682" v="10613" actId="20577"/>
          <ac:spMkLst>
            <pc:docMk/>
            <pc:sldMk cId="2228810304" sldId="484"/>
            <ac:spMk id="3" creationId="{5BDDA658-08BD-6DAB-7831-3AA727D1A2E1}"/>
          </ac:spMkLst>
        </pc:spChg>
      </pc:sldChg>
      <pc:sldChg chg="addSp delSp modSp add mod modClrScheme delAnim modAnim chgLayout">
        <pc:chgData name="Chenarides,Lauren" userId="adbf3f91-28ff-415d-924b-37ef86f41ea6" providerId="ADAL" clId="{91C6A867-4822-4C05-B79B-B921162A7D31}" dt="2025-09-27T18:12:26.639" v="6890" actId="12"/>
        <pc:sldMkLst>
          <pc:docMk/>
          <pc:sldMk cId="3015093260" sldId="485"/>
        </pc:sldMkLst>
        <pc:spChg chg="mod ord">
          <ac:chgData name="Chenarides,Lauren" userId="adbf3f91-28ff-415d-924b-37ef86f41ea6" providerId="ADAL" clId="{91C6A867-4822-4C05-B79B-B921162A7D31}" dt="2025-09-27T18:06:58.611" v="6831" actId="26606"/>
          <ac:spMkLst>
            <pc:docMk/>
            <pc:sldMk cId="3015093260" sldId="485"/>
            <ac:spMk id="2" creationId="{31E8154C-F993-4F40-6498-106B3461CF76}"/>
          </ac:spMkLst>
        </pc:spChg>
        <pc:spChg chg="mod">
          <ac:chgData name="Chenarides,Lauren" userId="adbf3f91-28ff-415d-924b-37ef86f41ea6" providerId="ADAL" clId="{91C6A867-4822-4C05-B79B-B921162A7D31}" dt="2025-09-27T18:06:58.611" v="6831" actId="26606"/>
          <ac:spMkLst>
            <pc:docMk/>
            <pc:sldMk cId="3015093260" sldId="485"/>
            <ac:spMk id="4" creationId="{862BF864-CC0E-1337-2134-FA47D964976C}"/>
          </ac:spMkLst>
        </pc:spChg>
        <pc:spChg chg="mod">
          <ac:chgData name="Chenarides,Lauren" userId="adbf3f91-28ff-415d-924b-37ef86f41ea6" providerId="ADAL" clId="{91C6A867-4822-4C05-B79B-B921162A7D31}" dt="2025-09-27T18:12:26.639" v="6890" actId="12"/>
          <ac:spMkLst>
            <pc:docMk/>
            <pc:sldMk cId="3015093260" sldId="485"/>
            <ac:spMk id="5" creationId="{BC42921C-7B2C-B409-EA88-D4DBCE853983}"/>
          </ac:spMkLst>
        </pc:spChg>
        <pc:picChg chg="add mod ord">
          <ac:chgData name="Chenarides,Lauren" userId="adbf3f91-28ff-415d-924b-37ef86f41ea6" providerId="ADAL" clId="{91C6A867-4822-4C05-B79B-B921162A7D31}" dt="2025-09-27T18:06:58.611" v="6831" actId="26606"/>
          <ac:picMkLst>
            <pc:docMk/>
            <pc:sldMk cId="3015093260" sldId="485"/>
            <ac:picMk id="3" creationId="{24E959AD-7185-7A98-1BFF-8697FE9124D2}"/>
          </ac:picMkLst>
        </pc:picChg>
      </pc:sldChg>
      <pc:sldChg chg="modSp add mod modAnim">
        <pc:chgData name="Chenarides,Lauren" userId="adbf3f91-28ff-415d-924b-37ef86f41ea6" providerId="ADAL" clId="{91C6A867-4822-4C05-B79B-B921162A7D31}" dt="2025-09-27T18:17:39.235" v="7030"/>
        <pc:sldMkLst>
          <pc:docMk/>
          <pc:sldMk cId="1131969018" sldId="486"/>
        </pc:sldMkLst>
        <pc:spChg chg="mod">
          <ac:chgData name="Chenarides,Lauren" userId="adbf3f91-28ff-415d-924b-37ef86f41ea6" providerId="ADAL" clId="{91C6A867-4822-4C05-B79B-B921162A7D31}" dt="2025-09-27T18:17:33.522" v="7029" actId="948"/>
          <ac:spMkLst>
            <pc:docMk/>
            <pc:sldMk cId="1131969018" sldId="486"/>
            <ac:spMk id="1033" creationId="{A61DCA83-4345-8973-DD05-29CA7C1087B8}"/>
          </ac:spMkLst>
        </pc:spChg>
      </pc:sldChg>
      <pc:sldChg chg="modSp add mod">
        <pc:chgData name="Chenarides,Lauren" userId="adbf3f91-28ff-415d-924b-37ef86f41ea6" providerId="ADAL" clId="{91C6A867-4822-4C05-B79B-B921162A7D31}" dt="2025-09-27T18:28:23.056" v="7361" actId="113"/>
        <pc:sldMkLst>
          <pc:docMk/>
          <pc:sldMk cId="1272344559" sldId="487"/>
        </pc:sldMkLst>
        <pc:spChg chg="mod">
          <ac:chgData name="Chenarides,Lauren" userId="adbf3f91-28ff-415d-924b-37ef86f41ea6" providerId="ADAL" clId="{91C6A867-4822-4C05-B79B-B921162A7D31}" dt="2025-09-27T18:26:27.945" v="7331" actId="20577"/>
          <ac:spMkLst>
            <pc:docMk/>
            <pc:sldMk cId="1272344559" sldId="487"/>
            <ac:spMk id="2" creationId="{A00FA28F-E60E-1B38-3E14-191C858A23ED}"/>
          </ac:spMkLst>
        </pc:spChg>
        <pc:spChg chg="mod">
          <ac:chgData name="Chenarides,Lauren" userId="adbf3f91-28ff-415d-924b-37ef86f41ea6" providerId="ADAL" clId="{91C6A867-4822-4C05-B79B-B921162A7D31}" dt="2025-09-27T18:28:23.056" v="7361" actId="113"/>
          <ac:spMkLst>
            <pc:docMk/>
            <pc:sldMk cId="1272344559" sldId="487"/>
            <ac:spMk id="3" creationId="{162A77D2-67F4-D558-5A76-3353725F5F9F}"/>
          </ac:spMkLst>
        </pc:spChg>
      </pc:sldChg>
      <pc:sldChg chg="modSp add mod">
        <pc:chgData name="Chenarides,Lauren" userId="adbf3f91-28ff-415d-924b-37ef86f41ea6" providerId="ADAL" clId="{91C6A867-4822-4C05-B79B-B921162A7D31}" dt="2025-09-27T20:14:11.559" v="10620" actId="20577"/>
        <pc:sldMkLst>
          <pc:docMk/>
          <pc:sldMk cId="2982177849" sldId="488"/>
        </pc:sldMkLst>
        <pc:spChg chg="mod">
          <ac:chgData name="Chenarides,Lauren" userId="adbf3f91-28ff-415d-924b-37ef86f41ea6" providerId="ADAL" clId="{91C6A867-4822-4C05-B79B-B921162A7D31}" dt="2025-09-27T18:27:31.356" v="7346" actId="20577"/>
          <ac:spMkLst>
            <pc:docMk/>
            <pc:sldMk cId="2982177849" sldId="488"/>
            <ac:spMk id="2" creationId="{366B2557-CAAC-68D7-AF4B-D5629415B1DC}"/>
          </ac:spMkLst>
        </pc:spChg>
        <pc:spChg chg="mod">
          <ac:chgData name="Chenarides,Lauren" userId="adbf3f91-28ff-415d-924b-37ef86f41ea6" providerId="ADAL" clId="{91C6A867-4822-4C05-B79B-B921162A7D31}" dt="2025-09-27T20:14:11.559" v="10620" actId="20577"/>
          <ac:spMkLst>
            <pc:docMk/>
            <pc:sldMk cId="2982177849" sldId="488"/>
            <ac:spMk id="3" creationId="{BA2FFB71-EB5F-4367-D462-85AF1340B39D}"/>
          </ac:spMkLst>
        </pc:spChg>
      </pc:sldChg>
      <pc:sldChg chg="addSp delSp modSp add mod">
        <pc:chgData name="Chenarides,Lauren" userId="adbf3f91-28ff-415d-924b-37ef86f41ea6" providerId="ADAL" clId="{91C6A867-4822-4C05-B79B-B921162A7D31}" dt="2025-09-27T18:41:17.051" v="7799" actId="1076"/>
        <pc:sldMkLst>
          <pc:docMk/>
          <pc:sldMk cId="3220431565" sldId="489"/>
        </pc:sldMkLst>
        <pc:spChg chg="add mod">
          <ac:chgData name="Chenarides,Lauren" userId="adbf3f91-28ff-415d-924b-37ef86f41ea6" providerId="ADAL" clId="{91C6A867-4822-4C05-B79B-B921162A7D31}" dt="2025-09-27T18:41:14.671" v="7797" actId="14100"/>
          <ac:spMkLst>
            <pc:docMk/>
            <pc:sldMk cId="3220431565" sldId="489"/>
            <ac:spMk id="9" creationId="{A627917B-D817-243D-BF12-FF84FE793D0C}"/>
          </ac:spMkLst>
        </pc:spChg>
        <pc:picChg chg="add mod">
          <ac:chgData name="Chenarides,Lauren" userId="adbf3f91-28ff-415d-924b-37ef86f41ea6" providerId="ADAL" clId="{91C6A867-4822-4C05-B79B-B921162A7D31}" dt="2025-09-27T18:41:17.051" v="7799" actId="1076"/>
          <ac:picMkLst>
            <pc:docMk/>
            <pc:sldMk cId="3220431565" sldId="489"/>
            <ac:picMk id="8" creationId="{9710452D-A28C-528F-43A8-EDE6ED0AF579}"/>
          </ac:picMkLst>
        </pc:picChg>
      </pc:sldChg>
      <pc:sldChg chg="addSp delSp modSp add mod ord modAnim modNotesTx">
        <pc:chgData name="Chenarides,Lauren" userId="adbf3f91-28ff-415d-924b-37ef86f41ea6" providerId="ADAL" clId="{91C6A867-4822-4C05-B79B-B921162A7D31}" dt="2025-09-30T14:27:00.288" v="10751" actId="20577"/>
        <pc:sldMkLst>
          <pc:docMk/>
          <pc:sldMk cId="3018799642" sldId="490"/>
        </pc:sldMkLst>
        <pc:spChg chg="mod">
          <ac:chgData name="Chenarides,Lauren" userId="adbf3f91-28ff-415d-924b-37ef86f41ea6" providerId="ADAL" clId="{91C6A867-4822-4C05-B79B-B921162A7D31}" dt="2025-09-27T18:42:16.861" v="7836" actId="20577"/>
          <ac:spMkLst>
            <pc:docMk/>
            <pc:sldMk cId="3018799642" sldId="490"/>
            <ac:spMk id="2" creationId="{2686DAD7-CA0D-350B-7A1C-025A9F35CBAA}"/>
          </ac:spMkLst>
        </pc:spChg>
        <pc:spChg chg="mod">
          <ac:chgData name="Chenarides,Lauren" userId="adbf3f91-28ff-415d-924b-37ef86f41ea6" providerId="ADAL" clId="{91C6A867-4822-4C05-B79B-B921162A7D31}" dt="2025-09-27T18:43:06.612" v="7855" actId="20577"/>
          <ac:spMkLst>
            <pc:docMk/>
            <pc:sldMk cId="3018799642" sldId="490"/>
            <ac:spMk id="3" creationId="{098539C8-7482-82EC-5272-8FC59EF58CEE}"/>
          </ac:spMkLst>
        </pc:spChg>
        <pc:graphicFrameChg chg="add mod modGraphic">
          <ac:chgData name="Chenarides,Lauren" userId="adbf3f91-28ff-415d-924b-37ef86f41ea6" providerId="ADAL" clId="{91C6A867-4822-4C05-B79B-B921162A7D31}" dt="2025-09-30T14:27:00.288" v="10751" actId="20577"/>
          <ac:graphicFrameMkLst>
            <pc:docMk/>
            <pc:sldMk cId="3018799642" sldId="490"/>
            <ac:graphicFrameMk id="9" creationId="{17B81261-E669-46BA-08B4-A0E24A97173F}"/>
          </ac:graphicFrameMkLst>
        </pc:graphicFrameChg>
        <pc:picChg chg="add mod modCrop">
          <ac:chgData name="Chenarides,Lauren" userId="adbf3f91-28ff-415d-924b-37ef86f41ea6" providerId="ADAL" clId="{91C6A867-4822-4C05-B79B-B921162A7D31}" dt="2025-09-27T18:42:46.902" v="7843" actId="1076"/>
          <ac:picMkLst>
            <pc:docMk/>
            <pc:sldMk cId="3018799642" sldId="490"/>
            <ac:picMk id="6" creationId="{081692AD-44FA-6DFB-1170-8A74F85A5892}"/>
          </ac:picMkLst>
        </pc:picChg>
      </pc:sldChg>
      <pc:sldChg chg="modSp add mod ord">
        <pc:chgData name="Chenarides,Lauren" userId="adbf3f91-28ff-415d-924b-37ef86f41ea6" providerId="ADAL" clId="{91C6A867-4822-4C05-B79B-B921162A7D31}" dt="2025-09-27T20:11:54.652" v="10605" actId="20577"/>
        <pc:sldMkLst>
          <pc:docMk/>
          <pc:sldMk cId="4087076009" sldId="491"/>
        </pc:sldMkLst>
        <pc:spChg chg="mod">
          <ac:chgData name="Chenarides,Lauren" userId="adbf3f91-28ff-415d-924b-37ef86f41ea6" providerId="ADAL" clId="{91C6A867-4822-4C05-B79B-B921162A7D31}" dt="2025-09-27T20:11:54.652" v="10605" actId="20577"/>
          <ac:spMkLst>
            <pc:docMk/>
            <pc:sldMk cId="4087076009" sldId="491"/>
            <ac:spMk id="2" creationId="{359C6784-44E2-434E-DAFF-BE526AF971FE}"/>
          </ac:spMkLst>
        </pc:spChg>
        <pc:spChg chg="mod">
          <ac:chgData name="Chenarides,Lauren" userId="adbf3f91-28ff-415d-924b-37ef86f41ea6" providerId="ADAL" clId="{91C6A867-4822-4C05-B79B-B921162A7D31}" dt="2025-09-27T19:45:44.086" v="9363" actId="114"/>
          <ac:spMkLst>
            <pc:docMk/>
            <pc:sldMk cId="4087076009" sldId="491"/>
            <ac:spMk id="3" creationId="{17836871-DA4E-FA90-8569-61BDEB244ABC}"/>
          </ac:spMkLst>
        </pc:spChg>
      </pc:sldChg>
      <pc:sldChg chg="modSp add mod ord">
        <pc:chgData name="Chenarides,Lauren" userId="adbf3f91-28ff-415d-924b-37ef86f41ea6" providerId="ADAL" clId="{91C6A867-4822-4C05-B79B-B921162A7D31}" dt="2025-09-27T20:18:00.125" v="10641" actId="20577"/>
        <pc:sldMkLst>
          <pc:docMk/>
          <pc:sldMk cId="2758764121" sldId="492"/>
        </pc:sldMkLst>
        <pc:spChg chg="mod">
          <ac:chgData name="Chenarides,Lauren" userId="adbf3f91-28ff-415d-924b-37ef86f41ea6" providerId="ADAL" clId="{91C6A867-4822-4C05-B79B-B921162A7D31}" dt="2025-09-27T19:02:23.045" v="8775" actId="20577"/>
          <ac:spMkLst>
            <pc:docMk/>
            <pc:sldMk cId="2758764121" sldId="492"/>
            <ac:spMk id="2" creationId="{9428E3EC-FB30-AA37-D87A-7C5364F9C2AC}"/>
          </ac:spMkLst>
        </pc:spChg>
        <pc:spChg chg="mod">
          <ac:chgData name="Chenarides,Lauren" userId="adbf3f91-28ff-415d-924b-37ef86f41ea6" providerId="ADAL" clId="{91C6A867-4822-4C05-B79B-B921162A7D31}" dt="2025-09-27T20:18:00.125" v="10641" actId="20577"/>
          <ac:spMkLst>
            <pc:docMk/>
            <pc:sldMk cId="2758764121" sldId="492"/>
            <ac:spMk id="3" creationId="{67FF1533-B1C7-79B2-F5F4-145E23D1B6D8}"/>
          </ac:spMkLst>
        </pc:spChg>
      </pc:sldChg>
      <pc:sldChg chg="modSp add mod">
        <pc:chgData name="Chenarides,Lauren" userId="adbf3f91-28ff-415d-924b-37ef86f41ea6" providerId="ADAL" clId="{91C6A867-4822-4C05-B79B-B921162A7D31}" dt="2025-09-27T19:47:11.271" v="9607" actId="114"/>
        <pc:sldMkLst>
          <pc:docMk/>
          <pc:sldMk cId="4112796906" sldId="493"/>
        </pc:sldMkLst>
        <pc:spChg chg="mod">
          <ac:chgData name="Chenarides,Lauren" userId="adbf3f91-28ff-415d-924b-37ef86f41ea6" providerId="ADAL" clId="{91C6A867-4822-4C05-B79B-B921162A7D31}" dt="2025-09-27T19:21:08.520" v="8825" actId="20577"/>
          <ac:spMkLst>
            <pc:docMk/>
            <pc:sldMk cId="4112796906" sldId="493"/>
            <ac:spMk id="2" creationId="{A03CD4E9-A492-DD83-4E3E-0EFE39AEBD20}"/>
          </ac:spMkLst>
        </pc:spChg>
        <pc:spChg chg="mod">
          <ac:chgData name="Chenarides,Lauren" userId="adbf3f91-28ff-415d-924b-37ef86f41ea6" providerId="ADAL" clId="{91C6A867-4822-4C05-B79B-B921162A7D31}" dt="2025-09-27T19:47:11.271" v="9607" actId="114"/>
          <ac:spMkLst>
            <pc:docMk/>
            <pc:sldMk cId="4112796906" sldId="493"/>
            <ac:spMk id="3" creationId="{60BD2503-A94F-4656-816E-35FC7EFFEFBE}"/>
          </ac:spMkLst>
        </pc:spChg>
      </pc:sldChg>
      <pc:sldChg chg="modSp add del mod ord">
        <pc:chgData name="Chenarides,Lauren" userId="adbf3f91-28ff-415d-924b-37ef86f41ea6" providerId="ADAL" clId="{91C6A867-4822-4C05-B79B-B921162A7D31}" dt="2025-09-27T19:31:32.280" v="9126" actId="47"/>
        <pc:sldMkLst>
          <pc:docMk/>
          <pc:sldMk cId="3366953467" sldId="494"/>
        </pc:sldMkLst>
      </pc:sldChg>
      <pc:sldChg chg="modSp add mod modAnim">
        <pc:chgData name="Chenarides,Lauren" userId="adbf3f91-28ff-415d-924b-37ef86f41ea6" providerId="ADAL" clId="{91C6A867-4822-4C05-B79B-B921162A7D31}" dt="2025-09-27T20:15:26.044" v="10632"/>
        <pc:sldMkLst>
          <pc:docMk/>
          <pc:sldMk cId="778671730" sldId="495"/>
        </pc:sldMkLst>
        <pc:spChg chg="mod">
          <ac:chgData name="Chenarides,Lauren" userId="adbf3f91-28ff-415d-924b-37ef86f41ea6" providerId="ADAL" clId="{91C6A867-4822-4C05-B79B-B921162A7D31}" dt="2025-09-27T19:51:09.469" v="9667" actId="20577"/>
          <ac:spMkLst>
            <pc:docMk/>
            <pc:sldMk cId="778671730" sldId="495"/>
            <ac:spMk id="2" creationId="{84F49A4B-2CD8-D6E0-02E4-D3D1C097EC73}"/>
          </ac:spMkLst>
        </pc:spChg>
        <pc:spChg chg="mod">
          <ac:chgData name="Chenarides,Lauren" userId="adbf3f91-28ff-415d-924b-37ef86f41ea6" providerId="ADAL" clId="{91C6A867-4822-4C05-B79B-B921162A7D31}" dt="2025-09-27T20:15:22.523" v="10631" actId="20577"/>
          <ac:spMkLst>
            <pc:docMk/>
            <pc:sldMk cId="778671730" sldId="495"/>
            <ac:spMk id="3" creationId="{0E87B1B7-5F53-B522-9B63-2EA5367239DE}"/>
          </ac:spMkLst>
        </pc:spChg>
      </pc:sldChg>
      <pc:sldChg chg="modSp add mod chgLayout">
        <pc:chgData name="Chenarides,Lauren" userId="adbf3f91-28ff-415d-924b-37ef86f41ea6" providerId="ADAL" clId="{91C6A867-4822-4C05-B79B-B921162A7D31}" dt="2025-09-27T20:10:26.031" v="10456" actId="20577"/>
        <pc:sldMkLst>
          <pc:docMk/>
          <pc:sldMk cId="2683261499" sldId="496"/>
        </pc:sldMkLst>
        <pc:spChg chg="mod ord">
          <ac:chgData name="Chenarides,Lauren" userId="adbf3f91-28ff-415d-924b-37ef86f41ea6" providerId="ADAL" clId="{91C6A867-4822-4C05-B79B-B921162A7D31}" dt="2025-09-27T20:10:26.031" v="10456" actId="20577"/>
          <ac:spMkLst>
            <pc:docMk/>
            <pc:sldMk cId="2683261499" sldId="496"/>
            <ac:spMk id="2" creationId="{D1502418-F268-E05B-A296-2B43CD2A49EE}"/>
          </ac:spMkLst>
        </pc:spChg>
        <pc:spChg chg="mod ord">
          <ac:chgData name="Chenarides,Lauren" userId="adbf3f91-28ff-415d-924b-37ef86f41ea6" providerId="ADAL" clId="{91C6A867-4822-4C05-B79B-B921162A7D31}" dt="2025-09-27T20:10:16.126" v="10428" actId="20577"/>
          <ac:spMkLst>
            <pc:docMk/>
            <pc:sldMk cId="2683261499" sldId="496"/>
            <ac:spMk id="3" creationId="{7A738970-1B0E-9AEB-9DBD-499977BCCF32}"/>
          </ac:spMkLst>
        </pc:spChg>
        <pc:spChg chg="mod ord">
          <ac:chgData name="Chenarides,Lauren" userId="adbf3f91-28ff-415d-924b-37ef86f41ea6" providerId="ADAL" clId="{91C6A867-4822-4C05-B79B-B921162A7D31}" dt="2025-09-27T20:10:11.516" v="10427" actId="700"/>
          <ac:spMkLst>
            <pc:docMk/>
            <pc:sldMk cId="2683261499" sldId="496"/>
            <ac:spMk id="4" creationId="{D1F75783-F10B-6C6C-CAA3-DC2D13AA70E2}"/>
          </ac:spMkLst>
        </pc:spChg>
      </pc:sldChg>
      <pc:sldChg chg="modSp add mod">
        <pc:chgData name="Chenarides,Lauren" userId="adbf3f91-28ff-415d-924b-37ef86f41ea6" providerId="ADAL" clId="{91C6A867-4822-4C05-B79B-B921162A7D31}" dt="2025-09-27T19:54:48.091" v="9831" actId="113"/>
        <pc:sldMkLst>
          <pc:docMk/>
          <pc:sldMk cId="1476569895" sldId="497"/>
        </pc:sldMkLst>
        <pc:spChg chg="mod">
          <ac:chgData name="Chenarides,Lauren" userId="adbf3f91-28ff-415d-924b-37ef86f41ea6" providerId="ADAL" clId="{91C6A867-4822-4C05-B79B-B921162A7D31}" dt="2025-09-27T19:29:50.143" v="9071" actId="20577"/>
          <ac:spMkLst>
            <pc:docMk/>
            <pc:sldMk cId="1476569895" sldId="497"/>
            <ac:spMk id="2" creationId="{24607949-EE63-6A13-3F9A-ACCC69DDE49D}"/>
          </ac:spMkLst>
        </pc:spChg>
        <pc:spChg chg="mod">
          <ac:chgData name="Chenarides,Lauren" userId="adbf3f91-28ff-415d-924b-37ef86f41ea6" providerId="ADAL" clId="{91C6A867-4822-4C05-B79B-B921162A7D31}" dt="2025-09-27T19:54:48.091" v="9831" actId="113"/>
          <ac:spMkLst>
            <pc:docMk/>
            <pc:sldMk cId="1476569895" sldId="497"/>
            <ac:spMk id="3" creationId="{52930CCF-4474-04EC-3BE5-F1D0A7F6BD30}"/>
          </ac:spMkLst>
        </pc:spChg>
      </pc:sldChg>
      <pc:sldChg chg="modSp add mod">
        <pc:chgData name="Chenarides,Lauren" userId="adbf3f91-28ff-415d-924b-37ef86f41ea6" providerId="ADAL" clId="{91C6A867-4822-4C05-B79B-B921162A7D31}" dt="2025-09-27T19:55:39.509" v="9867" actId="6549"/>
        <pc:sldMkLst>
          <pc:docMk/>
          <pc:sldMk cId="4017606748" sldId="498"/>
        </pc:sldMkLst>
        <pc:spChg chg="mod">
          <ac:chgData name="Chenarides,Lauren" userId="adbf3f91-28ff-415d-924b-37ef86f41ea6" providerId="ADAL" clId="{91C6A867-4822-4C05-B79B-B921162A7D31}" dt="2025-09-27T19:30:18.380" v="9107" actId="20577"/>
          <ac:spMkLst>
            <pc:docMk/>
            <pc:sldMk cId="4017606748" sldId="498"/>
            <ac:spMk id="2" creationId="{D5F04149-F8BF-3834-415D-8B2A81EBA5E7}"/>
          </ac:spMkLst>
        </pc:spChg>
        <pc:spChg chg="mod">
          <ac:chgData name="Chenarides,Lauren" userId="adbf3f91-28ff-415d-924b-37ef86f41ea6" providerId="ADAL" clId="{91C6A867-4822-4C05-B79B-B921162A7D31}" dt="2025-09-27T19:55:39.509" v="9867" actId="6549"/>
          <ac:spMkLst>
            <pc:docMk/>
            <pc:sldMk cId="4017606748" sldId="498"/>
            <ac:spMk id="3" creationId="{50C8E927-AD24-7C26-4E33-608FE4FA3769}"/>
          </ac:spMkLst>
        </pc:spChg>
      </pc:sldChg>
      <pc:sldChg chg="addSp modSp add mod modTransition modClrScheme chgLayout">
        <pc:chgData name="Chenarides,Lauren" userId="adbf3f91-28ff-415d-924b-37ef86f41ea6" providerId="ADAL" clId="{91C6A867-4822-4C05-B79B-B921162A7D31}" dt="2025-09-27T19:58:45.149" v="9921" actId="113"/>
        <pc:sldMkLst>
          <pc:docMk/>
          <pc:sldMk cId="4014275254" sldId="499"/>
        </pc:sldMkLst>
        <pc:spChg chg="mod">
          <ac:chgData name="Chenarides,Lauren" userId="adbf3f91-28ff-415d-924b-37ef86f41ea6" providerId="ADAL" clId="{91C6A867-4822-4C05-B79B-B921162A7D31}" dt="2025-09-27T19:56:44.184" v="9888" actId="26606"/>
          <ac:spMkLst>
            <pc:docMk/>
            <pc:sldMk cId="4014275254" sldId="499"/>
            <ac:spMk id="2" creationId="{0D2265E1-E9F9-6C9A-88A8-3FD9AF87B4F1}"/>
          </ac:spMkLst>
        </pc:spChg>
        <pc:spChg chg="mod">
          <ac:chgData name="Chenarides,Lauren" userId="adbf3f91-28ff-415d-924b-37ef86f41ea6" providerId="ADAL" clId="{91C6A867-4822-4C05-B79B-B921162A7D31}" dt="2025-09-27T19:58:45.149" v="9921" actId="113"/>
          <ac:spMkLst>
            <pc:docMk/>
            <pc:sldMk cId="4014275254" sldId="499"/>
            <ac:spMk id="3" creationId="{16855287-4856-BEE6-1FB5-CCB38ACBF09D}"/>
          </ac:spMkLst>
        </pc:spChg>
        <pc:spChg chg="mod ord">
          <ac:chgData name="Chenarides,Lauren" userId="adbf3f91-28ff-415d-924b-37ef86f41ea6" providerId="ADAL" clId="{91C6A867-4822-4C05-B79B-B921162A7D31}" dt="2025-09-27T19:56:44.184" v="9888" actId="26606"/>
          <ac:spMkLst>
            <pc:docMk/>
            <pc:sldMk cId="4014275254" sldId="499"/>
            <ac:spMk id="4" creationId="{3C01C871-D63B-0D4B-FDB2-C7EB67C445C8}"/>
          </ac:spMkLst>
        </pc:spChg>
        <pc:picChg chg="add mod">
          <ac:chgData name="Chenarides,Lauren" userId="adbf3f91-28ff-415d-924b-37ef86f41ea6" providerId="ADAL" clId="{91C6A867-4822-4C05-B79B-B921162A7D31}" dt="2025-09-27T19:56:44.184" v="9888" actId="26606"/>
          <ac:picMkLst>
            <pc:docMk/>
            <pc:sldMk cId="4014275254" sldId="499"/>
            <ac:picMk id="2050" creationId="{C49341DB-064D-3AC7-03E0-57643F2A45AA}"/>
          </ac:picMkLst>
        </pc:picChg>
      </pc:sldChg>
      <pc:sldChg chg="modSp add mod">
        <pc:chgData name="Chenarides,Lauren" userId="adbf3f91-28ff-415d-924b-37ef86f41ea6" providerId="ADAL" clId="{91C6A867-4822-4C05-B79B-B921162A7D31}" dt="2025-09-27T20:19:55.851" v="10734" actId="114"/>
        <pc:sldMkLst>
          <pc:docMk/>
          <pc:sldMk cId="1220242851" sldId="500"/>
        </pc:sldMkLst>
        <pc:spChg chg="mod">
          <ac:chgData name="Chenarides,Lauren" userId="adbf3f91-28ff-415d-924b-37ef86f41ea6" providerId="ADAL" clId="{91C6A867-4822-4C05-B79B-B921162A7D31}" dt="2025-09-27T20:19:14.796" v="10658" actId="20577"/>
          <ac:spMkLst>
            <pc:docMk/>
            <pc:sldMk cId="1220242851" sldId="500"/>
            <ac:spMk id="2" creationId="{5F3D6B3B-5676-6306-94E8-84176B0475BA}"/>
          </ac:spMkLst>
        </pc:spChg>
        <pc:spChg chg="mod">
          <ac:chgData name="Chenarides,Lauren" userId="adbf3f91-28ff-415d-924b-37ef86f41ea6" providerId="ADAL" clId="{91C6A867-4822-4C05-B79B-B921162A7D31}" dt="2025-09-27T20:19:55.851" v="10734" actId="114"/>
          <ac:spMkLst>
            <pc:docMk/>
            <pc:sldMk cId="1220242851" sldId="500"/>
            <ac:spMk id="3" creationId="{74D816CA-F455-F333-D5A2-FF18662811CC}"/>
          </ac:spMkLst>
        </pc:spChg>
      </pc:sldChg>
      <pc:sldChg chg="addSp modSp add mod ord">
        <pc:chgData name="Chenarides,Lauren" userId="adbf3f91-28ff-415d-924b-37ef86f41ea6" providerId="ADAL" clId="{91C6A867-4822-4C05-B79B-B921162A7D31}" dt="2025-09-27T20:24:53.863" v="10744" actId="1076"/>
        <pc:sldMkLst>
          <pc:docMk/>
          <pc:sldMk cId="2419405109" sldId="501"/>
        </pc:sldMkLst>
        <pc:spChg chg="mod">
          <ac:chgData name="Chenarides,Lauren" userId="adbf3f91-28ff-415d-924b-37ef86f41ea6" providerId="ADAL" clId="{91C6A867-4822-4C05-B79B-B921162A7D31}" dt="2025-09-27T20:24:53.863" v="10744" actId="1076"/>
          <ac:spMkLst>
            <pc:docMk/>
            <pc:sldMk cId="2419405109" sldId="501"/>
            <ac:spMk id="2" creationId="{75CD163C-36D4-D2AF-F67C-15AC4A05CAF4}"/>
          </ac:spMkLst>
        </pc:spChg>
        <pc:picChg chg="add mod modCrop">
          <ac:chgData name="Chenarides,Lauren" userId="adbf3f91-28ff-415d-924b-37ef86f41ea6" providerId="ADAL" clId="{91C6A867-4822-4C05-B79B-B921162A7D31}" dt="2025-09-27T20:24:35.322" v="10742" actId="1440"/>
          <ac:picMkLst>
            <pc:docMk/>
            <pc:sldMk cId="2419405109" sldId="501"/>
            <ac:picMk id="5" creationId="{6AFADD42-2E96-727B-3CD8-1640C5C0DA4A}"/>
          </ac:picMkLst>
        </pc:picChg>
      </pc:sldChg>
      <pc:sldChg chg="modSp add mod ord">
        <pc:chgData name="Chenarides,Lauren" userId="adbf3f91-28ff-415d-924b-37ef86f41ea6" providerId="ADAL" clId="{91C6A867-4822-4C05-B79B-B921162A7D31}" dt="2025-09-27T20:12:46.734" v="10608" actId="6549"/>
        <pc:sldMkLst>
          <pc:docMk/>
          <pc:sldMk cId="1079732102" sldId="502"/>
        </pc:sldMkLst>
        <pc:spChg chg="mod">
          <ac:chgData name="Chenarides,Lauren" userId="adbf3f91-28ff-415d-924b-37ef86f41ea6" providerId="ADAL" clId="{91C6A867-4822-4C05-B79B-B921162A7D31}" dt="2025-09-27T20:08:53.544" v="10347" actId="20577"/>
          <ac:spMkLst>
            <pc:docMk/>
            <pc:sldMk cId="1079732102" sldId="502"/>
            <ac:spMk id="2" creationId="{EF70F0FA-C40A-64AC-B766-A82096026AB7}"/>
          </ac:spMkLst>
        </pc:spChg>
        <pc:spChg chg="mod">
          <ac:chgData name="Chenarides,Lauren" userId="adbf3f91-28ff-415d-924b-37ef86f41ea6" providerId="ADAL" clId="{91C6A867-4822-4C05-B79B-B921162A7D31}" dt="2025-09-27T20:12:46.734" v="10608" actId="6549"/>
          <ac:spMkLst>
            <pc:docMk/>
            <pc:sldMk cId="1079732102" sldId="502"/>
            <ac:spMk id="4" creationId="{BCA9F224-E250-3643-6C16-1721D0F37C85}"/>
          </ac:spMkLst>
        </pc:spChg>
      </pc:sldChg>
      <pc:sldChg chg="modSp add mod">
        <pc:chgData name="Chenarides,Lauren" userId="adbf3f91-28ff-415d-924b-37ef86f41ea6" providerId="ADAL" clId="{91C6A867-4822-4C05-B79B-B921162A7D31}" dt="2025-09-27T19:53:20.470" v="9775" actId="20577"/>
        <pc:sldMkLst>
          <pc:docMk/>
          <pc:sldMk cId="2363998846" sldId="503"/>
        </pc:sldMkLst>
        <pc:spChg chg="mod">
          <ac:chgData name="Chenarides,Lauren" userId="adbf3f91-28ff-415d-924b-37ef86f41ea6" providerId="ADAL" clId="{91C6A867-4822-4C05-B79B-B921162A7D31}" dt="2025-09-27T19:51:15.412" v="9673" actId="20577"/>
          <ac:spMkLst>
            <pc:docMk/>
            <pc:sldMk cId="2363998846" sldId="503"/>
            <ac:spMk id="2" creationId="{697C790F-BAA8-A2CD-8D89-0EADEE468A0C}"/>
          </ac:spMkLst>
        </pc:spChg>
        <pc:spChg chg="mod">
          <ac:chgData name="Chenarides,Lauren" userId="adbf3f91-28ff-415d-924b-37ef86f41ea6" providerId="ADAL" clId="{91C6A867-4822-4C05-B79B-B921162A7D31}" dt="2025-09-27T19:53:20.470" v="9775" actId="20577"/>
          <ac:spMkLst>
            <pc:docMk/>
            <pc:sldMk cId="2363998846" sldId="503"/>
            <ac:spMk id="3" creationId="{BD1003BE-4741-456C-71DC-77F625FC2E76}"/>
          </ac:spMkLst>
        </pc:spChg>
      </pc:sldChg>
      <pc:sldChg chg="modSp add mod">
        <pc:chgData name="Chenarides,Lauren" userId="adbf3f91-28ff-415d-924b-37ef86f41ea6" providerId="ADAL" clId="{91C6A867-4822-4C05-B79B-B921162A7D31}" dt="2025-09-27T20:12:38.842" v="10607" actId="6549"/>
        <pc:sldMkLst>
          <pc:docMk/>
          <pc:sldMk cId="469390148" sldId="504"/>
        </pc:sldMkLst>
        <pc:spChg chg="mod">
          <ac:chgData name="Chenarides,Lauren" userId="adbf3f91-28ff-415d-924b-37ef86f41ea6" providerId="ADAL" clId="{91C6A867-4822-4C05-B79B-B921162A7D31}" dt="2025-09-27T20:09:22.169" v="10380" actId="20577"/>
          <ac:spMkLst>
            <pc:docMk/>
            <pc:sldMk cId="469390148" sldId="504"/>
            <ac:spMk id="2" creationId="{39777D89-1785-4AEE-0244-4C68EC8E19C7}"/>
          </ac:spMkLst>
        </pc:spChg>
        <pc:spChg chg="mod">
          <ac:chgData name="Chenarides,Lauren" userId="adbf3f91-28ff-415d-924b-37ef86f41ea6" providerId="ADAL" clId="{91C6A867-4822-4C05-B79B-B921162A7D31}" dt="2025-09-27T20:12:38.842" v="10607" actId="6549"/>
          <ac:spMkLst>
            <pc:docMk/>
            <pc:sldMk cId="469390148" sldId="504"/>
            <ac:spMk id="4" creationId="{30675CDC-25F4-8294-D286-2CF4CD6343E9}"/>
          </ac:spMkLst>
        </pc:spChg>
      </pc:sldChg>
      <pc:sldChg chg="modSp add mod">
        <pc:chgData name="Chenarides,Lauren" userId="adbf3f91-28ff-415d-924b-37ef86f41ea6" providerId="ADAL" clId="{91C6A867-4822-4C05-B79B-B921162A7D31}" dt="2025-09-27T20:12:01.791" v="10606" actId="6549"/>
        <pc:sldMkLst>
          <pc:docMk/>
          <pc:sldMk cId="3349832916" sldId="505"/>
        </pc:sldMkLst>
        <pc:spChg chg="mod">
          <ac:chgData name="Chenarides,Lauren" userId="adbf3f91-28ff-415d-924b-37ef86f41ea6" providerId="ADAL" clId="{91C6A867-4822-4C05-B79B-B921162A7D31}" dt="2025-09-27T20:09:33.433" v="10393" actId="20577"/>
          <ac:spMkLst>
            <pc:docMk/>
            <pc:sldMk cId="3349832916" sldId="505"/>
            <ac:spMk id="2" creationId="{42887F82-17E2-58A1-FCEC-E1C5BD97690C}"/>
          </ac:spMkLst>
        </pc:spChg>
        <pc:spChg chg="mod">
          <ac:chgData name="Chenarides,Lauren" userId="adbf3f91-28ff-415d-924b-37ef86f41ea6" providerId="ADAL" clId="{91C6A867-4822-4C05-B79B-B921162A7D31}" dt="2025-09-27T20:12:01.791" v="10606" actId="6549"/>
          <ac:spMkLst>
            <pc:docMk/>
            <pc:sldMk cId="3349832916" sldId="505"/>
            <ac:spMk id="4" creationId="{E0C69C8B-F866-B8D0-6107-3880F57D5E07}"/>
          </ac:spMkLst>
        </pc:spChg>
      </pc:sldChg>
      <pc:sldMasterChg chg="addSldLayout delSldLayout modSldLayout">
        <pc:chgData name="Chenarides,Lauren" userId="adbf3f91-28ff-415d-924b-37ef86f41ea6" providerId="ADAL" clId="{91C6A867-4822-4C05-B79B-B921162A7D31}" dt="2025-09-19T20:55:28.326" v="1944" actId="478"/>
        <pc:sldMasterMkLst>
          <pc:docMk/>
          <pc:sldMasterMk cId="3965733437" sldId="2147483648"/>
        </pc:sldMasterMkLst>
        <pc:sldLayoutChg chg="addSp modSp add del">
          <pc:chgData name="Chenarides,Lauren" userId="adbf3f91-28ff-415d-924b-37ef86f41ea6" providerId="ADAL" clId="{91C6A867-4822-4C05-B79B-B921162A7D31}" dt="2025-09-19T20:53:28.795" v="1876" actId="2711"/>
          <pc:sldLayoutMkLst>
            <pc:docMk/>
            <pc:sldMasterMk cId="3965733437" sldId="2147483648"/>
            <pc:sldLayoutMk cId="734250425" sldId="2147483705"/>
          </pc:sldLayoutMkLst>
          <pc:spChg chg="mod">
            <ac:chgData name="Chenarides,Lauren" userId="adbf3f91-28ff-415d-924b-37ef86f41ea6" providerId="ADAL" clId="{91C6A867-4822-4C05-B79B-B921162A7D31}" dt="2025-09-19T20:53:28.795" v="1876" actId="2711"/>
            <ac:spMkLst>
              <pc:docMk/>
              <pc:sldMasterMk cId="3965733437" sldId="2147483648"/>
              <pc:sldLayoutMk cId="734250425" sldId="2147483705"/>
              <ac:spMk id="2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3:28.795" v="1876" actId="2711"/>
            <ac:spMkLst>
              <pc:docMk/>
              <pc:sldMasterMk cId="3965733437" sldId="2147483648"/>
              <pc:sldLayoutMk cId="734250425" sldId="2147483705"/>
              <ac:spMk id="3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5" creationId="{E876DB43-7A82-D793-0423-6B47BA9639B3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6" creationId="{64244B2F-1733-7029-5645-B2C00295E09B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7" creationId="{91FD9E27-63DC-33EB-16D8-BDE6CBFB53D5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8" creationId="{06D1B30B-3216-685E-63E1-23CF92BC93B7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9" creationId="{5A4C5919-F8B4-C713-BF02-51E35660D393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1" creationId="{B79E6E1C-7F99-3709-23E2-615411E4ACE5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2" creationId="{2B37BFA8-F7C8-97E7-D989-FECAE292637A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3" creationId="{51AAE981-DD07-A46C-6D35-5D7AF1EC8785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5" creationId="{8B9E6984-902B-4D8D-BDF6-60A2DC5DE19B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6" creationId="{0402DED8-D088-A6FB-54D0-007E4FBA6102}"/>
            </ac:spMkLst>
          </pc:spChg>
          <pc:spChg chg="mod">
            <ac:chgData name="Chenarides,Lauren" userId="adbf3f91-28ff-415d-924b-37ef86f41ea6" providerId="ADAL" clId="{91C6A867-4822-4C05-B79B-B921162A7D31}" dt="2025-09-19T20:53:28.795" v="1876" actId="2711"/>
            <ac:spMkLst>
              <pc:docMk/>
              <pc:sldMasterMk cId="3965733437" sldId="2147483648"/>
              <pc:sldLayoutMk cId="734250425" sldId="2147483705"/>
              <ac:spMk id="19" creationId="{0FAD960B-BAE3-35C1-4AF7-800C0B8631AC}"/>
            </ac:spMkLst>
          </pc:spChg>
          <pc:grpChg chg="mod">
            <ac:chgData name="Chenarides,Lauren" userId="adbf3f91-28ff-415d-924b-37ef86f41ea6" providerId="ADAL" clId="{91C6A867-4822-4C05-B79B-B921162A7D31}" dt="2025-09-19T20:53:28.795" v="1876" actId="2711"/>
            <ac:grpSpMkLst>
              <pc:docMk/>
              <pc:sldMasterMk cId="3965733437" sldId="2147483648"/>
              <pc:sldLayoutMk cId="734250425" sldId="2147483705"/>
              <ac:grpSpMk id="4" creationId="{5AE65E97-25DC-7F3B-D99C-246100BFD9B0}"/>
            </ac:grpSpMkLst>
          </pc:grpChg>
          <pc:picChg chg="mod">
            <ac:chgData name="Chenarides,Lauren" userId="adbf3f91-28ff-415d-924b-37ef86f41ea6" providerId="ADAL" clId="{91C6A867-4822-4C05-B79B-B921162A7D31}" dt="2025-09-19T20:53:28.795" v="1876" actId="2711"/>
            <ac:picMkLst>
              <pc:docMk/>
              <pc:sldMasterMk cId="3965733437" sldId="2147483648"/>
              <pc:sldLayoutMk cId="734250425" sldId="2147483705"/>
              <ac:picMk id="18" creationId="{718E7F4F-CE0F-4D7B-83B9-91EACB07A3AE}"/>
            </ac:picMkLst>
          </pc:picChg>
        </pc:sldLayoutChg>
        <pc:sldLayoutChg chg="modSp mod">
          <pc:chgData name="Chenarides,Lauren" userId="adbf3f91-28ff-415d-924b-37ef86f41ea6" providerId="ADAL" clId="{91C6A867-4822-4C05-B79B-B921162A7D31}" dt="2025-09-19T20:53:47.407" v="1879" actId="2711"/>
          <pc:sldLayoutMkLst>
            <pc:docMk/>
            <pc:sldMasterMk cId="3965733437" sldId="2147483648"/>
            <pc:sldLayoutMk cId="670815394" sldId="2147483706"/>
          </pc:sldLayoutMkLst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2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3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5" creationId="{E432B452-2B6F-2A46-609E-2EB321F3A274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6" creationId="{4C6261DB-8EF1-F65F-1C3A-8D25DE4BAF30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7" creationId="{B2A93D7C-E2DD-8FAE-F33B-76EF6BF65108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9" creationId="{BDE6090D-3126-6BA1-3817-8134A0ADA305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11" creationId="{F4513439-390D-855C-102C-4C35E1AD23F7}"/>
            </ac:spMkLst>
          </pc:spChg>
        </pc:sldLayoutChg>
        <pc:sldLayoutChg chg="addSp delSp modSp add del mod">
          <pc:chgData name="Chenarides,Lauren" userId="adbf3f91-28ff-415d-924b-37ef86f41ea6" providerId="ADAL" clId="{91C6A867-4822-4C05-B79B-B921162A7D31}" dt="2025-09-19T20:55:10.352" v="1942" actId="1036"/>
          <pc:sldLayoutMkLst>
            <pc:docMk/>
            <pc:sldMasterMk cId="3965733437" sldId="2147483648"/>
            <pc:sldLayoutMk cId="3335807623" sldId="2147483707"/>
          </pc:sldLayoutMkLst>
          <pc:spChg chg="add del mod">
            <ac:chgData name="Chenarides,Lauren" userId="adbf3f91-28ff-415d-924b-37ef86f41ea6" providerId="ADAL" clId="{91C6A867-4822-4C05-B79B-B921162A7D31}" dt="2025-09-19T20:55:10.352" v="1942" actId="1036"/>
            <ac:spMkLst>
              <pc:docMk/>
              <pc:sldMasterMk cId="3965733437" sldId="2147483648"/>
              <pc:sldLayoutMk cId="3335807623" sldId="2147483707"/>
              <ac:spMk id="2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4:24.834" v="1906" actId="1035"/>
            <ac:spMkLst>
              <pc:docMk/>
              <pc:sldMasterMk cId="3965733437" sldId="2147483648"/>
              <pc:sldLayoutMk cId="3335807623" sldId="2147483707"/>
              <ac:spMk id="3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4:24.834" v="1906" actId="1035"/>
            <ac:spMkLst>
              <pc:docMk/>
              <pc:sldMasterMk cId="3965733437" sldId="2147483648"/>
              <pc:sldLayoutMk cId="3335807623" sldId="2147483707"/>
              <ac:spMk id="4" creationId="{00000000-0000-0000-0000-000000000000}"/>
            </ac:spMkLst>
          </pc:spChg>
        </pc:sldLayoutChg>
        <pc:sldLayoutChg chg="delSp mod">
          <pc:chgData name="Chenarides,Lauren" userId="adbf3f91-28ff-415d-924b-37ef86f41ea6" providerId="ADAL" clId="{91C6A867-4822-4C05-B79B-B921162A7D31}" dt="2025-09-19T20:55:28.326" v="1944" actId="478"/>
          <pc:sldLayoutMkLst>
            <pc:docMk/>
            <pc:sldMasterMk cId="3965733437" sldId="2147483648"/>
            <pc:sldLayoutMk cId="3665749615" sldId="214748370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E6BB3-ECA6-4A0D-8B81-5AB03DF56439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AE12265-3BFE-47D5-9A5A-39B261DE2411}">
      <dgm:prSet phldrT="[Text]"/>
      <dgm:spPr/>
      <dgm:t>
        <a:bodyPr/>
        <a:lstStyle/>
        <a:p>
          <a:pPr>
            <a:buClr>
              <a:schemeClr val="tx1"/>
            </a:buClr>
            <a:buAutoNum type="arabicPeriod"/>
          </a:pPr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Market Disruption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4A7DEE2A-B2A4-46AB-9361-BE62EE26971A}" type="parTrans" cxnId="{D2EF44A6-01A3-406A-B4B6-4A1CBE160B56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4A0723F2-B75B-4490-8BC2-E243995C2E5F}" type="sibTrans" cxnId="{D2EF44A6-01A3-406A-B4B6-4A1CBE160B56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B8339127-3533-4B0D-B3D3-6DBCFE67CB45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Technological Advances</a:t>
          </a:r>
        </a:p>
      </dgm:t>
    </dgm:pt>
    <dgm:pt modelId="{075D5FAA-C81E-4DAE-BA93-366062ACA182}" type="parTrans" cxnId="{92D44733-2F8F-4E8B-9A59-B472854AD047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E07FEC02-F5D1-4F7C-881B-D67C8D1143B8}" type="sibTrans" cxnId="{92D44733-2F8F-4E8B-9A59-B472854AD047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87C5A228-390B-4C48-9A4A-4081C8B30F82}">
      <dgm:prSet phldrT="[Text]"/>
      <dgm:spPr/>
      <dgm:t>
        <a:bodyPr/>
        <a:lstStyle/>
        <a:p>
          <a:pPr>
            <a:buClr>
              <a:schemeClr val="tx1"/>
            </a:buClr>
            <a:buAutoNum type="arabicPeriod"/>
          </a:pPr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A venture may cause only incremental change in existing markets, or it may radically disrupt them. 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90D9564-BBF5-4882-81A4-36CE43A3D3AE}" type="parTrans" cxnId="{1486220E-9AB0-4D0B-B738-7B8B6A44CB79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FC6E159E-6709-4812-8E45-D0CE54F18806}" type="sibTrans" cxnId="{1486220E-9AB0-4D0B-B738-7B8B6A44CB79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3CE38CBB-E5E0-4AD3-894A-4670DCB682EE}">
      <dgm:prSet phldrT="[Text]"/>
      <dgm:spPr/>
      <dgm:t>
        <a:bodyPr/>
        <a:lstStyle/>
        <a:p>
          <a:pPr>
            <a:buClr>
              <a:schemeClr val="tx1"/>
            </a:buClr>
            <a:buAutoNum type="arabicPeriod"/>
          </a:pPr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Incremental disruption might mean offering slightly better service, lower prices, or a modestly improved product. 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C2387815-D154-4D62-AEED-9393D945E3EF}" type="parTrans" cxnId="{ED17B1D0-89B4-4D43-B25A-760ED931F7E4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E92BD6D2-D1FC-4414-9E23-AEBA4B1C3ED5}" type="sibTrans" cxnId="{ED17B1D0-89B4-4D43-B25A-760ED931F7E4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4BA3ABA3-9BB9-4980-AD34-AB5B492F0B97}">
      <dgm:prSet phldrT="[Text]"/>
      <dgm:spPr/>
      <dgm:t>
        <a:bodyPr/>
        <a:lstStyle/>
        <a:p>
          <a:pPr>
            <a:buClr>
              <a:schemeClr val="tx1"/>
            </a:buClr>
            <a:buAutoNum type="arabicPeriod"/>
          </a:pPr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Radical disruption involves changing how an entire industry operates or creating a completely new market segment.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8899C59B-B6DF-4119-9EEA-55C9FB4CFD13}" type="parTrans" cxnId="{5F867931-BE92-4C0A-9480-EEA0BC5BBF3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52B338A6-75EE-427A-9B32-6DB8AC81C3F8}" type="sibTrans" cxnId="{5F867931-BE92-4C0A-9480-EEA0BC5BBF3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754014A-2567-45DE-A2D3-BD5A6B9135B4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Ventures may rely on incremental improvements in technology.</a:t>
          </a:r>
        </a:p>
      </dgm:t>
    </dgm:pt>
    <dgm:pt modelId="{FCB75669-EBD3-4E7A-9A07-FF9B3CA20CD2}" type="parTrans" cxnId="{A7384E7D-78B0-440A-9BA8-FFEB88C156AC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E9248908-74EF-4A4A-8DE1-9C84FCD5F04D}" type="sibTrans" cxnId="{A7384E7D-78B0-440A-9BA8-FFEB88C156AC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3980F294-C087-475A-A378-2180B5381752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Examples include upgrading an existing irrigation system</a:t>
          </a:r>
        </a:p>
      </dgm:t>
    </dgm:pt>
    <dgm:pt modelId="{4513DF58-F040-4C70-B600-33DF326D77F0}" type="parTrans" cxnId="{D8D13D1E-F5C7-4084-811A-72E20456447E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B0947C4A-7723-41A2-9FEB-0DD80BBFB70A}" type="sibTrans" cxnId="{D8D13D1E-F5C7-4084-811A-72E20456447E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05C0BC87-7498-4839-BFD8-3C6A53A7B5CD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Alternatively, radical advances like inventing vertical farming systems that allow crops to be grown without soil or sunlight.</a:t>
          </a:r>
        </a:p>
      </dgm:t>
    </dgm:pt>
    <dgm:pt modelId="{9D792193-CD9D-456F-889B-789B24BEA08C}" type="parTrans" cxnId="{0B02F53A-470E-47E7-AD9B-ACE7E74361D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932E4E2D-4290-43A8-B5F4-1CC1F7AA499E}" type="sibTrans" cxnId="{0B02F53A-470E-47E7-AD9B-ACE7E74361D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D3FA3A26-71DE-42D1-9D82-2AAC4B1E5AA2}" type="pres">
      <dgm:prSet presAssocID="{F2CE6BB3-ECA6-4A0D-8B81-5AB03DF56439}" presName="theList" presStyleCnt="0">
        <dgm:presLayoutVars>
          <dgm:dir/>
          <dgm:animLvl val="lvl"/>
          <dgm:resizeHandles val="exact"/>
        </dgm:presLayoutVars>
      </dgm:prSet>
      <dgm:spPr/>
    </dgm:pt>
    <dgm:pt modelId="{4508B2E7-7279-4A08-AD08-619E689D96F8}" type="pres">
      <dgm:prSet presAssocID="{3AE12265-3BFE-47D5-9A5A-39B261DE2411}" presName="compNode" presStyleCnt="0"/>
      <dgm:spPr/>
    </dgm:pt>
    <dgm:pt modelId="{6A5CFE08-008F-4CC1-A330-35593C38272A}" type="pres">
      <dgm:prSet presAssocID="{3AE12265-3BFE-47D5-9A5A-39B261DE2411}" presName="aNode" presStyleLbl="bgShp" presStyleIdx="0" presStyleCnt="2"/>
      <dgm:spPr/>
    </dgm:pt>
    <dgm:pt modelId="{EA4D1438-1E83-479E-8A4F-798D9DACECEF}" type="pres">
      <dgm:prSet presAssocID="{3AE12265-3BFE-47D5-9A5A-39B261DE2411}" presName="textNode" presStyleLbl="bgShp" presStyleIdx="0" presStyleCnt="2"/>
      <dgm:spPr/>
    </dgm:pt>
    <dgm:pt modelId="{B3CB489D-0E25-4581-AE05-F4763BC5811B}" type="pres">
      <dgm:prSet presAssocID="{3AE12265-3BFE-47D5-9A5A-39B261DE2411}" presName="compChildNode" presStyleCnt="0"/>
      <dgm:spPr/>
    </dgm:pt>
    <dgm:pt modelId="{93F607CF-D70F-4073-A3FA-90AFE4A7000A}" type="pres">
      <dgm:prSet presAssocID="{3AE12265-3BFE-47D5-9A5A-39B261DE2411}" presName="theInnerList" presStyleCnt="0"/>
      <dgm:spPr/>
    </dgm:pt>
    <dgm:pt modelId="{EBDC6E99-E388-4318-8A17-29F58E6608AD}" type="pres">
      <dgm:prSet presAssocID="{87C5A228-390B-4C48-9A4A-4081C8B30F82}" presName="childNode" presStyleLbl="node1" presStyleIdx="0" presStyleCnt="6">
        <dgm:presLayoutVars>
          <dgm:bulletEnabled val="1"/>
        </dgm:presLayoutVars>
      </dgm:prSet>
      <dgm:spPr/>
    </dgm:pt>
    <dgm:pt modelId="{ABB4FEF2-93F8-4A0B-848C-5A5AB41F3CCF}" type="pres">
      <dgm:prSet presAssocID="{87C5A228-390B-4C48-9A4A-4081C8B30F82}" presName="aSpace2" presStyleCnt="0"/>
      <dgm:spPr/>
    </dgm:pt>
    <dgm:pt modelId="{8AF0260A-13FA-42B4-AFD0-1001817433E7}" type="pres">
      <dgm:prSet presAssocID="{3CE38CBB-E5E0-4AD3-894A-4670DCB682EE}" presName="childNode" presStyleLbl="node1" presStyleIdx="1" presStyleCnt="6">
        <dgm:presLayoutVars>
          <dgm:bulletEnabled val="1"/>
        </dgm:presLayoutVars>
      </dgm:prSet>
      <dgm:spPr/>
    </dgm:pt>
    <dgm:pt modelId="{D04EA4F2-3780-41A6-B1D2-1E87A877ABF3}" type="pres">
      <dgm:prSet presAssocID="{3CE38CBB-E5E0-4AD3-894A-4670DCB682EE}" presName="aSpace2" presStyleCnt="0"/>
      <dgm:spPr/>
    </dgm:pt>
    <dgm:pt modelId="{0D7408EA-141F-47D7-8117-FE2AA3BFDE72}" type="pres">
      <dgm:prSet presAssocID="{4BA3ABA3-9BB9-4980-AD34-AB5B492F0B97}" presName="childNode" presStyleLbl="node1" presStyleIdx="2" presStyleCnt="6">
        <dgm:presLayoutVars>
          <dgm:bulletEnabled val="1"/>
        </dgm:presLayoutVars>
      </dgm:prSet>
      <dgm:spPr/>
    </dgm:pt>
    <dgm:pt modelId="{B450B60C-DA2C-470D-894F-3526F450B6AE}" type="pres">
      <dgm:prSet presAssocID="{3AE12265-3BFE-47D5-9A5A-39B261DE2411}" presName="aSpace" presStyleCnt="0"/>
      <dgm:spPr/>
    </dgm:pt>
    <dgm:pt modelId="{2E3B2C6E-0686-44A0-86A0-3008EBF8E716}" type="pres">
      <dgm:prSet presAssocID="{B8339127-3533-4B0D-B3D3-6DBCFE67CB45}" presName="compNode" presStyleCnt="0"/>
      <dgm:spPr/>
    </dgm:pt>
    <dgm:pt modelId="{D70CD204-42CF-4559-8439-F3E07330C3D2}" type="pres">
      <dgm:prSet presAssocID="{B8339127-3533-4B0D-B3D3-6DBCFE67CB45}" presName="aNode" presStyleLbl="bgShp" presStyleIdx="1" presStyleCnt="2"/>
      <dgm:spPr/>
    </dgm:pt>
    <dgm:pt modelId="{FF8F1018-6D12-4326-9ACE-42979BF0613B}" type="pres">
      <dgm:prSet presAssocID="{B8339127-3533-4B0D-B3D3-6DBCFE67CB45}" presName="textNode" presStyleLbl="bgShp" presStyleIdx="1" presStyleCnt="2"/>
      <dgm:spPr/>
    </dgm:pt>
    <dgm:pt modelId="{27D8C54D-4522-4E05-9C7A-C355AB5B297E}" type="pres">
      <dgm:prSet presAssocID="{B8339127-3533-4B0D-B3D3-6DBCFE67CB45}" presName="compChildNode" presStyleCnt="0"/>
      <dgm:spPr/>
    </dgm:pt>
    <dgm:pt modelId="{C62755D4-86D0-4297-9CDA-ACD17CE07BDF}" type="pres">
      <dgm:prSet presAssocID="{B8339127-3533-4B0D-B3D3-6DBCFE67CB45}" presName="theInnerList" presStyleCnt="0"/>
      <dgm:spPr/>
    </dgm:pt>
    <dgm:pt modelId="{09E1D1D8-B9EF-4A80-86A0-302C7798D7E3}" type="pres">
      <dgm:prSet presAssocID="{1754014A-2567-45DE-A2D3-BD5A6B9135B4}" presName="childNode" presStyleLbl="node1" presStyleIdx="3" presStyleCnt="6">
        <dgm:presLayoutVars>
          <dgm:bulletEnabled val="1"/>
        </dgm:presLayoutVars>
      </dgm:prSet>
      <dgm:spPr/>
    </dgm:pt>
    <dgm:pt modelId="{346325D4-39AA-4D07-8290-C5F85FA1A0E2}" type="pres">
      <dgm:prSet presAssocID="{1754014A-2567-45DE-A2D3-BD5A6B9135B4}" presName="aSpace2" presStyleCnt="0"/>
      <dgm:spPr/>
    </dgm:pt>
    <dgm:pt modelId="{11D60AAC-A52C-4DEA-A75F-C706050EA78A}" type="pres">
      <dgm:prSet presAssocID="{3980F294-C087-475A-A378-2180B5381752}" presName="childNode" presStyleLbl="node1" presStyleIdx="4" presStyleCnt="6">
        <dgm:presLayoutVars>
          <dgm:bulletEnabled val="1"/>
        </dgm:presLayoutVars>
      </dgm:prSet>
      <dgm:spPr/>
    </dgm:pt>
    <dgm:pt modelId="{94D500AD-654F-4AFA-BAA6-246FEFE7E5A0}" type="pres">
      <dgm:prSet presAssocID="{3980F294-C087-475A-A378-2180B5381752}" presName="aSpace2" presStyleCnt="0"/>
      <dgm:spPr/>
    </dgm:pt>
    <dgm:pt modelId="{1F432AC6-AE6A-442E-91F8-A19C2F3712B7}" type="pres">
      <dgm:prSet presAssocID="{05C0BC87-7498-4839-BFD8-3C6A53A7B5CD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C1635706-A512-47CA-BEFE-24678FB119EE}" type="presOf" srcId="{B8339127-3533-4B0D-B3D3-6DBCFE67CB45}" destId="{D70CD204-42CF-4559-8439-F3E07330C3D2}" srcOrd="0" destOrd="0" presId="urn:microsoft.com/office/officeart/2005/8/layout/lProcess2"/>
    <dgm:cxn modelId="{1486220E-9AB0-4D0B-B738-7B8B6A44CB79}" srcId="{3AE12265-3BFE-47D5-9A5A-39B261DE2411}" destId="{87C5A228-390B-4C48-9A4A-4081C8B30F82}" srcOrd="0" destOrd="0" parTransId="{F90D9564-BBF5-4882-81A4-36CE43A3D3AE}" sibTransId="{FC6E159E-6709-4812-8E45-D0CE54F18806}"/>
    <dgm:cxn modelId="{7B1CDA10-472A-40D9-A3A5-E6B63BEE557B}" type="presOf" srcId="{F2CE6BB3-ECA6-4A0D-8B81-5AB03DF56439}" destId="{D3FA3A26-71DE-42D1-9D82-2AAC4B1E5AA2}" srcOrd="0" destOrd="0" presId="urn:microsoft.com/office/officeart/2005/8/layout/lProcess2"/>
    <dgm:cxn modelId="{D8D13D1E-F5C7-4084-811A-72E20456447E}" srcId="{B8339127-3533-4B0D-B3D3-6DBCFE67CB45}" destId="{3980F294-C087-475A-A378-2180B5381752}" srcOrd="1" destOrd="0" parTransId="{4513DF58-F040-4C70-B600-33DF326D77F0}" sibTransId="{B0947C4A-7723-41A2-9FEB-0DD80BBFB70A}"/>
    <dgm:cxn modelId="{4A6BD727-A2E8-4210-84F3-F139EAF58F3F}" type="presOf" srcId="{4BA3ABA3-9BB9-4980-AD34-AB5B492F0B97}" destId="{0D7408EA-141F-47D7-8117-FE2AA3BFDE72}" srcOrd="0" destOrd="0" presId="urn:microsoft.com/office/officeart/2005/8/layout/lProcess2"/>
    <dgm:cxn modelId="{5F867931-BE92-4C0A-9480-EEA0BC5BBF3B}" srcId="{3AE12265-3BFE-47D5-9A5A-39B261DE2411}" destId="{4BA3ABA3-9BB9-4980-AD34-AB5B492F0B97}" srcOrd="2" destOrd="0" parTransId="{8899C59B-B6DF-4119-9EEA-55C9FB4CFD13}" sibTransId="{52B338A6-75EE-427A-9B32-6DB8AC81C3F8}"/>
    <dgm:cxn modelId="{92D44733-2F8F-4E8B-9A59-B472854AD047}" srcId="{F2CE6BB3-ECA6-4A0D-8B81-5AB03DF56439}" destId="{B8339127-3533-4B0D-B3D3-6DBCFE67CB45}" srcOrd="1" destOrd="0" parTransId="{075D5FAA-C81E-4DAE-BA93-366062ACA182}" sibTransId="{E07FEC02-F5D1-4F7C-881B-D67C8D1143B8}"/>
    <dgm:cxn modelId="{0B02F53A-470E-47E7-AD9B-ACE7E74361DF}" srcId="{B8339127-3533-4B0D-B3D3-6DBCFE67CB45}" destId="{05C0BC87-7498-4839-BFD8-3C6A53A7B5CD}" srcOrd="2" destOrd="0" parTransId="{9D792193-CD9D-456F-889B-789B24BEA08C}" sibTransId="{932E4E2D-4290-43A8-B5F4-1CC1F7AA499E}"/>
    <dgm:cxn modelId="{BD355042-A325-4B3E-9BBF-CCA18E222202}" type="presOf" srcId="{3AE12265-3BFE-47D5-9A5A-39B261DE2411}" destId="{6A5CFE08-008F-4CC1-A330-35593C38272A}" srcOrd="0" destOrd="0" presId="urn:microsoft.com/office/officeart/2005/8/layout/lProcess2"/>
    <dgm:cxn modelId="{C1779C6C-0A76-4060-A538-BBC8AA8BEAE9}" type="presOf" srcId="{87C5A228-390B-4C48-9A4A-4081C8B30F82}" destId="{EBDC6E99-E388-4318-8A17-29F58E6608AD}" srcOrd="0" destOrd="0" presId="urn:microsoft.com/office/officeart/2005/8/layout/lProcess2"/>
    <dgm:cxn modelId="{844D266F-0254-473C-AC1B-96369D9CF3E0}" type="presOf" srcId="{3AE12265-3BFE-47D5-9A5A-39B261DE2411}" destId="{EA4D1438-1E83-479E-8A4F-798D9DACECEF}" srcOrd="1" destOrd="0" presId="urn:microsoft.com/office/officeart/2005/8/layout/lProcess2"/>
    <dgm:cxn modelId="{A2EEF753-7229-4B79-820B-6A2D0E76F807}" type="presOf" srcId="{05C0BC87-7498-4839-BFD8-3C6A53A7B5CD}" destId="{1F432AC6-AE6A-442E-91F8-A19C2F3712B7}" srcOrd="0" destOrd="0" presId="urn:microsoft.com/office/officeart/2005/8/layout/lProcess2"/>
    <dgm:cxn modelId="{A7384E7D-78B0-440A-9BA8-FFEB88C156AC}" srcId="{B8339127-3533-4B0D-B3D3-6DBCFE67CB45}" destId="{1754014A-2567-45DE-A2D3-BD5A6B9135B4}" srcOrd="0" destOrd="0" parTransId="{FCB75669-EBD3-4E7A-9A07-FF9B3CA20CD2}" sibTransId="{E9248908-74EF-4A4A-8DE1-9C84FCD5F04D}"/>
    <dgm:cxn modelId="{7335788B-FE55-435F-A263-AF8CBF692E88}" type="presOf" srcId="{B8339127-3533-4B0D-B3D3-6DBCFE67CB45}" destId="{FF8F1018-6D12-4326-9ACE-42979BF0613B}" srcOrd="1" destOrd="0" presId="urn:microsoft.com/office/officeart/2005/8/layout/lProcess2"/>
    <dgm:cxn modelId="{D2EF44A6-01A3-406A-B4B6-4A1CBE160B56}" srcId="{F2CE6BB3-ECA6-4A0D-8B81-5AB03DF56439}" destId="{3AE12265-3BFE-47D5-9A5A-39B261DE2411}" srcOrd="0" destOrd="0" parTransId="{4A7DEE2A-B2A4-46AB-9361-BE62EE26971A}" sibTransId="{4A0723F2-B75B-4490-8BC2-E243995C2E5F}"/>
    <dgm:cxn modelId="{D8CB75BC-C0D7-4419-AB65-CAD03B098CF1}" type="presOf" srcId="{3980F294-C087-475A-A378-2180B5381752}" destId="{11D60AAC-A52C-4DEA-A75F-C706050EA78A}" srcOrd="0" destOrd="0" presId="urn:microsoft.com/office/officeart/2005/8/layout/lProcess2"/>
    <dgm:cxn modelId="{ED17B1D0-89B4-4D43-B25A-760ED931F7E4}" srcId="{3AE12265-3BFE-47D5-9A5A-39B261DE2411}" destId="{3CE38CBB-E5E0-4AD3-894A-4670DCB682EE}" srcOrd="1" destOrd="0" parTransId="{C2387815-D154-4D62-AEED-9393D945E3EF}" sibTransId="{E92BD6D2-D1FC-4414-9E23-AEBA4B1C3ED5}"/>
    <dgm:cxn modelId="{7B8A5EE5-9DE7-4838-BD08-C19319F67A66}" type="presOf" srcId="{3CE38CBB-E5E0-4AD3-894A-4670DCB682EE}" destId="{8AF0260A-13FA-42B4-AFD0-1001817433E7}" srcOrd="0" destOrd="0" presId="urn:microsoft.com/office/officeart/2005/8/layout/lProcess2"/>
    <dgm:cxn modelId="{89C2D2EB-5183-4009-AFA7-35B22F7AA64D}" type="presOf" srcId="{1754014A-2567-45DE-A2D3-BD5A6B9135B4}" destId="{09E1D1D8-B9EF-4A80-86A0-302C7798D7E3}" srcOrd="0" destOrd="0" presId="urn:microsoft.com/office/officeart/2005/8/layout/lProcess2"/>
    <dgm:cxn modelId="{4821025A-8DC6-4D3E-B679-23A1C7BF7D6A}" type="presParOf" srcId="{D3FA3A26-71DE-42D1-9D82-2AAC4B1E5AA2}" destId="{4508B2E7-7279-4A08-AD08-619E689D96F8}" srcOrd="0" destOrd="0" presId="urn:microsoft.com/office/officeart/2005/8/layout/lProcess2"/>
    <dgm:cxn modelId="{10723C1E-246C-4839-B1E6-E7C96BAE2E21}" type="presParOf" srcId="{4508B2E7-7279-4A08-AD08-619E689D96F8}" destId="{6A5CFE08-008F-4CC1-A330-35593C38272A}" srcOrd="0" destOrd="0" presId="urn:microsoft.com/office/officeart/2005/8/layout/lProcess2"/>
    <dgm:cxn modelId="{9BF05A3F-67FD-4208-9EEB-3F8C0CD736DB}" type="presParOf" srcId="{4508B2E7-7279-4A08-AD08-619E689D96F8}" destId="{EA4D1438-1E83-479E-8A4F-798D9DACECEF}" srcOrd="1" destOrd="0" presId="urn:microsoft.com/office/officeart/2005/8/layout/lProcess2"/>
    <dgm:cxn modelId="{9C6662CD-FB83-40FE-951C-1F35FEA47F72}" type="presParOf" srcId="{4508B2E7-7279-4A08-AD08-619E689D96F8}" destId="{B3CB489D-0E25-4581-AE05-F4763BC5811B}" srcOrd="2" destOrd="0" presId="urn:microsoft.com/office/officeart/2005/8/layout/lProcess2"/>
    <dgm:cxn modelId="{D17EECA0-0610-43B4-A1B4-0E0596EEC8C5}" type="presParOf" srcId="{B3CB489D-0E25-4581-AE05-F4763BC5811B}" destId="{93F607CF-D70F-4073-A3FA-90AFE4A7000A}" srcOrd="0" destOrd="0" presId="urn:microsoft.com/office/officeart/2005/8/layout/lProcess2"/>
    <dgm:cxn modelId="{49B7C0F3-B846-4EAB-83EE-75F4A99BEA0F}" type="presParOf" srcId="{93F607CF-D70F-4073-A3FA-90AFE4A7000A}" destId="{EBDC6E99-E388-4318-8A17-29F58E6608AD}" srcOrd="0" destOrd="0" presId="urn:microsoft.com/office/officeart/2005/8/layout/lProcess2"/>
    <dgm:cxn modelId="{263C01E1-0758-4C6C-9D1A-2614BAE8D0CA}" type="presParOf" srcId="{93F607CF-D70F-4073-A3FA-90AFE4A7000A}" destId="{ABB4FEF2-93F8-4A0B-848C-5A5AB41F3CCF}" srcOrd="1" destOrd="0" presId="urn:microsoft.com/office/officeart/2005/8/layout/lProcess2"/>
    <dgm:cxn modelId="{AD8EA43D-0539-4188-8B82-1F811BC2003B}" type="presParOf" srcId="{93F607CF-D70F-4073-A3FA-90AFE4A7000A}" destId="{8AF0260A-13FA-42B4-AFD0-1001817433E7}" srcOrd="2" destOrd="0" presId="urn:microsoft.com/office/officeart/2005/8/layout/lProcess2"/>
    <dgm:cxn modelId="{920BE5D2-4062-4C9B-83CA-DB5B15277D8F}" type="presParOf" srcId="{93F607CF-D70F-4073-A3FA-90AFE4A7000A}" destId="{D04EA4F2-3780-41A6-B1D2-1E87A877ABF3}" srcOrd="3" destOrd="0" presId="urn:microsoft.com/office/officeart/2005/8/layout/lProcess2"/>
    <dgm:cxn modelId="{152C4BCD-0884-448A-97A9-4A4AC3C9AB63}" type="presParOf" srcId="{93F607CF-D70F-4073-A3FA-90AFE4A7000A}" destId="{0D7408EA-141F-47D7-8117-FE2AA3BFDE72}" srcOrd="4" destOrd="0" presId="urn:microsoft.com/office/officeart/2005/8/layout/lProcess2"/>
    <dgm:cxn modelId="{03CEA194-5163-41FC-B785-68492EE45FB9}" type="presParOf" srcId="{D3FA3A26-71DE-42D1-9D82-2AAC4B1E5AA2}" destId="{B450B60C-DA2C-470D-894F-3526F450B6AE}" srcOrd="1" destOrd="0" presId="urn:microsoft.com/office/officeart/2005/8/layout/lProcess2"/>
    <dgm:cxn modelId="{2CF35D75-F4F5-4966-85A8-AEA4E0B95BE0}" type="presParOf" srcId="{D3FA3A26-71DE-42D1-9D82-2AAC4B1E5AA2}" destId="{2E3B2C6E-0686-44A0-86A0-3008EBF8E716}" srcOrd="2" destOrd="0" presId="urn:microsoft.com/office/officeart/2005/8/layout/lProcess2"/>
    <dgm:cxn modelId="{1E5612FF-9BA0-496D-8861-19E84E4BDA62}" type="presParOf" srcId="{2E3B2C6E-0686-44A0-86A0-3008EBF8E716}" destId="{D70CD204-42CF-4559-8439-F3E07330C3D2}" srcOrd="0" destOrd="0" presId="urn:microsoft.com/office/officeart/2005/8/layout/lProcess2"/>
    <dgm:cxn modelId="{310547AC-2B2F-4C2A-93A7-3F9A6AFDBDE1}" type="presParOf" srcId="{2E3B2C6E-0686-44A0-86A0-3008EBF8E716}" destId="{FF8F1018-6D12-4326-9ACE-42979BF0613B}" srcOrd="1" destOrd="0" presId="urn:microsoft.com/office/officeart/2005/8/layout/lProcess2"/>
    <dgm:cxn modelId="{F11C1DC4-0AF4-4A9C-8698-3B721494BB8A}" type="presParOf" srcId="{2E3B2C6E-0686-44A0-86A0-3008EBF8E716}" destId="{27D8C54D-4522-4E05-9C7A-C355AB5B297E}" srcOrd="2" destOrd="0" presId="urn:microsoft.com/office/officeart/2005/8/layout/lProcess2"/>
    <dgm:cxn modelId="{F3E5B40D-845D-4D69-A167-207A688DCBC8}" type="presParOf" srcId="{27D8C54D-4522-4E05-9C7A-C355AB5B297E}" destId="{C62755D4-86D0-4297-9CDA-ACD17CE07BDF}" srcOrd="0" destOrd="0" presId="urn:microsoft.com/office/officeart/2005/8/layout/lProcess2"/>
    <dgm:cxn modelId="{95087CBC-7828-4507-930C-A79357BB4D32}" type="presParOf" srcId="{C62755D4-86D0-4297-9CDA-ACD17CE07BDF}" destId="{09E1D1D8-B9EF-4A80-86A0-302C7798D7E3}" srcOrd="0" destOrd="0" presId="urn:microsoft.com/office/officeart/2005/8/layout/lProcess2"/>
    <dgm:cxn modelId="{571CB1BD-1898-4F69-8D61-F43BDCA6A73D}" type="presParOf" srcId="{C62755D4-86D0-4297-9CDA-ACD17CE07BDF}" destId="{346325D4-39AA-4D07-8290-C5F85FA1A0E2}" srcOrd="1" destOrd="0" presId="urn:microsoft.com/office/officeart/2005/8/layout/lProcess2"/>
    <dgm:cxn modelId="{4C97CFEE-B338-4F0F-8D82-3D375FF3C941}" type="presParOf" srcId="{C62755D4-86D0-4297-9CDA-ACD17CE07BDF}" destId="{11D60AAC-A52C-4DEA-A75F-C706050EA78A}" srcOrd="2" destOrd="0" presId="urn:microsoft.com/office/officeart/2005/8/layout/lProcess2"/>
    <dgm:cxn modelId="{0D70BAA0-6663-485C-BC01-F3E96F002981}" type="presParOf" srcId="{C62755D4-86D0-4297-9CDA-ACD17CE07BDF}" destId="{94D500AD-654F-4AFA-BAA6-246FEFE7E5A0}" srcOrd="3" destOrd="0" presId="urn:microsoft.com/office/officeart/2005/8/layout/lProcess2"/>
    <dgm:cxn modelId="{1A901294-D5F3-4360-8341-7B69A5929EB3}" type="presParOf" srcId="{C62755D4-86D0-4297-9CDA-ACD17CE07BDF}" destId="{1F432AC6-AE6A-442E-91F8-A19C2F3712B7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CFE08-008F-4CC1-A330-35593C38272A}">
      <dsp:nvSpPr>
        <dsp:cNvPr id="0" name=""/>
        <dsp:cNvSpPr/>
      </dsp:nvSpPr>
      <dsp:spPr>
        <a:xfrm>
          <a:off x="7264" y="0"/>
          <a:ext cx="6988167" cy="9113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None/>
          </a:pPr>
          <a:r>
            <a:rPr lang="en-US" sz="64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Market Disruption</a:t>
          </a:r>
          <a:endParaRPr lang="en-US" sz="64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7264" y="0"/>
        <a:ext cx="6988167" cy="2734064"/>
      </dsp:txXfrm>
    </dsp:sp>
    <dsp:sp modelId="{EBDC6E99-E388-4318-8A17-29F58E6608AD}">
      <dsp:nvSpPr>
        <dsp:cNvPr id="0" name=""/>
        <dsp:cNvSpPr/>
      </dsp:nvSpPr>
      <dsp:spPr>
        <a:xfrm>
          <a:off x="706081" y="2734843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A venture may cause only incremental change in existing markets, or it may radically disrupt them. </a:t>
          </a:r>
          <a:endParaRPr lang="en-US" sz="23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758521" y="2787283"/>
        <a:ext cx="5485653" cy="1685567"/>
      </dsp:txXfrm>
    </dsp:sp>
    <dsp:sp modelId="{8AF0260A-13FA-42B4-AFD0-1001817433E7}">
      <dsp:nvSpPr>
        <dsp:cNvPr id="0" name=""/>
        <dsp:cNvSpPr/>
      </dsp:nvSpPr>
      <dsp:spPr>
        <a:xfrm>
          <a:off x="706081" y="4800744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Incremental disruption might mean offering slightly better service, lower prices, or a modestly improved product. </a:t>
          </a:r>
          <a:endParaRPr lang="en-US" sz="23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758521" y="4853184"/>
        <a:ext cx="5485653" cy="1685567"/>
      </dsp:txXfrm>
    </dsp:sp>
    <dsp:sp modelId="{0D7408EA-141F-47D7-8117-FE2AA3BFDE72}">
      <dsp:nvSpPr>
        <dsp:cNvPr id="0" name=""/>
        <dsp:cNvSpPr/>
      </dsp:nvSpPr>
      <dsp:spPr>
        <a:xfrm>
          <a:off x="706081" y="6866645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Radical disruption involves changing how an entire industry operates or creating a completely new market segment.</a:t>
          </a:r>
          <a:endParaRPr lang="en-US" sz="23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758521" y="6919085"/>
        <a:ext cx="5485653" cy="1685567"/>
      </dsp:txXfrm>
    </dsp:sp>
    <dsp:sp modelId="{D70CD204-42CF-4559-8439-F3E07330C3D2}">
      <dsp:nvSpPr>
        <dsp:cNvPr id="0" name=""/>
        <dsp:cNvSpPr/>
      </dsp:nvSpPr>
      <dsp:spPr>
        <a:xfrm>
          <a:off x="7519544" y="0"/>
          <a:ext cx="6988167" cy="9113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Technological Advances</a:t>
          </a:r>
        </a:p>
      </dsp:txBody>
      <dsp:txXfrm>
        <a:off x="7519544" y="0"/>
        <a:ext cx="6988167" cy="2734064"/>
      </dsp:txXfrm>
    </dsp:sp>
    <dsp:sp modelId="{09E1D1D8-B9EF-4A80-86A0-302C7798D7E3}">
      <dsp:nvSpPr>
        <dsp:cNvPr id="0" name=""/>
        <dsp:cNvSpPr/>
      </dsp:nvSpPr>
      <dsp:spPr>
        <a:xfrm>
          <a:off x="8218360" y="2734843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Ventures may rely on incremental improvements in technology.</a:t>
          </a:r>
        </a:p>
      </dsp:txBody>
      <dsp:txXfrm>
        <a:off x="8270800" y="2787283"/>
        <a:ext cx="5485653" cy="1685567"/>
      </dsp:txXfrm>
    </dsp:sp>
    <dsp:sp modelId="{11D60AAC-A52C-4DEA-A75F-C706050EA78A}">
      <dsp:nvSpPr>
        <dsp:cNvPr id="0" name=""/>
        <dsp:cNvSpPr/>
      </dsp:nvSpPr>
      <dsp:spPr>
        <a:xfrm>
          <a:off x="8218360" y="4800744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Examples include upgrading an existing irrigation system</a:t>
          </a:r>
        </a:p>
      </dsp:txBody>
      <dsp:txXfrm>
        <a:off x="8270800" y="4853184"/>
        <a:ext cx="5485653" cy="1685567"/>
      </dsp:txXfrm>
    </dsp:sp>
    <dsp:sp modelId="{1F432AC6-AE6A-442E-91F8-A19C2F3712B7}">
      <dsp:nvSpPr>
        <dsp:cNvPr id="0" name=""/>
        <dsp:cNvSpPr/>
      </dsp:nvSpPr>
      <dsp:spPr>
        <a:xfrm>
          <a:off x="8218360" y="6866645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Alternatively, radical advances like inventing vertical farming systems that allow crops to be grown without soil or sunlight.</a:t>
          </a:r>
        </a:p>
      </dsp:txBody>
      <dsp:txXfrm>
        <a:off x="8270800" y="6919085"/>
        <a:ext cx="5485653" cy="1685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806867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6137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242060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32274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40343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1199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80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932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34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0F56-3CFA-E906-B9E8-22B7F75A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2A81D-938A-A51E-94D7-8124F4E0D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9FF20-C917-4E93-5B85-93AD26E1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78B9B-EA39-C62A-8B00-0EAA9F383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CDC4-D93A-7660-5EFE-6B5B0565E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37973-92B2-BD25-0376-F474AF3D5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3778250" cy="2125662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125D1D-54D4-0D2D-4B38-FC197FD38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Quadrant A (Hearts – Incremental Tech, Existing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local dairy farm invests in a slightly more efficient milking machine that reduces time per cow by 10%. The farm continues to sell milk to the same regional processor.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B (Diamonds – Incremental Tech, New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traditional vegetable farm begins packaging its produce in ready-to-eat snack packs for busy urban professionals, using existing farming methods but targeting a new market.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C (Clubs – Radical Tech, Existing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grain farm adopts autonomous tractors powered by AI to plant and harvest crops, disrupting how operations are conducted but still selling into the established commodity grain market.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D (Spades – Radical Tech, New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startup develops indoor aquaponic systems in shipping containers, allowing fish and vegetables to be raised together and sold to high-end restaurants that value local, sustainable, year-round supply.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3A158-3C33-6A6F-41FB-B1056FA02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D6E34-0CE9-5641-3BBD-CF68B922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13AB7-D7E0-7B0C-EC26-53504EE5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16078-EEC4-C434-3ED5-480B10E1F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7D310-A77E-A880-5502-E3A08CA0C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3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A9CC3-D641-33F3-F634-6C4A02D5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F7ECBE-AB83-1402-7F5D-E5E68D302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B1CF5-7BF2-9FA7-0C5A-59255F136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57946-EDB8-4E06-258A-23815893A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9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3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0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F888-FCD6-AC94-3CB4-24F17DBF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DE45A-044F-3281-0C79-29CB0FE13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57C8C-5855-4135-19CE-147A619FD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CE6E7-8351-3EF6-1C7F-229DBAB30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3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D25B-EBC9-BED7-C42F-5744D023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6091C-B1E1-7082-B14A-A4A3EA12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0A1E9-F724-E4FF-9BCF-6C399C699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43A92-F61C-B83A-C938-000C796CC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3778250" cy="2125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00"/>
                </a:solidFill>
                <a:cs typeface="Tahoma" pitchFamily="34" charset="0"/>
              </a:rPr>
              <a:t>Table</a:t>
            </a:r>
            <a:r>
              <a:rPr lang="en-US" sz="1200" dirty="0">
                <a:cs typeface="Tahoma" pitchFamily="34" charset="0"/>
              </a:rPr>
              <a:t> 6.1 </a:t>
            </a:r>
            <a:endParaRPr lang="en-GB" sz="1200" b="0" i="1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sz="1200" b="0" i="1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</a:t>
            </a:r>
            <a:r>
              <a:rPr lang="en-GB" sz="1200" b="1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Karl H. Vesper, New Venture Strategies, (Revised Edition), 1st Edition, © 1990. Reprinted by permission of Pearson Education, Inc., </a:t>
            </a:r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Upper Saddle River, NJ.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5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Placing these two dimensions on axes creates four quadrants. Each quadrant reflects a different type of venture: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A (Incremental Tech + Incremental Market):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Small improvements in both technology and the way products are sold.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A farm improves efficiency by using drip irrigation rather than flood irrigation.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B (Incremental Tech + Radical Market):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Uses existing technology but introduces it to a completely new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Traditional farming methods applied to create a new niche for organic produce in urban areas.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Quadrant C (Radical Tech + Incremental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Applies a major new technology to an existing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Introducing drones or AI-driven sensors into conventional crop monitoring.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Quadrant D (Radical Tech + Radical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The most transformative ventures, using breakthrough technology to create an entirely new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Vertical hydroponic farms inside city warehouses supplying fresh greens year-round.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6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0E2E-14A1-3F84-5073-66CD0530E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503EE-6F12-40D9-33D8-D1EF3B092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8DEF5A-BDB0-D482-5A58-F86A5698C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Placing these two dimensions on axes creates four quadrants. Each quadrant reflects a different type of venture: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A (Incremental Tech + Incremental Market):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Small improvements in both technology and the way products are sold.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A farm improves efficiency by using drip irrigation rather than flood irrigation.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B (Incremental Tech + Radical Market):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Uses existing technology but introduces it to a completely new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Traditional farming methods applied to create a new niche for organic produce in urban areas.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Quadrant C (Radical Tech + Incremental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Applies a major new technology to an existing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Introducing drones or AI-driven sensors into conventional crop monitoring.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Quadrant D (Radical Tech + Radical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The most transformative ventures, using breakthrough technology to create an entirely new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Vertical hydroponic farms inside city warehouses supplying fresh greens year-round.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5FE2-FF83-1C60-B2A6-60DAB3F4D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3778250" cy="2125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Quadrant A (Hearts – Incremental Tech, Existing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local dairy farm invests in a slightly more efficient milking machine that reduces time per cow by 10%. The farm continues to sell milk to the same regional processor.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B (Diamonds – Incremental Tech, New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traditional vegetable farm begins packaging its produce in ready-to-eat snack packs for busy urban professionals, using existing farming methods but targeting a new market.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C (Clubs – Radical Tech, Existing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grain farm adopts autonomous tractors powered by AI to plant and harvest crops, disrupting how operations are conducted but still selling into the established commodity grain market.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D (Spades – Radical Tech, New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startup develops indoor aquaponic systems in shipping containers, allowing fish and vegetables to be raised together and sold to high-end restaurants that value local, sustainable, year-round supply.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9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B2362A8-B35C-6344-168F-975FC4D60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n aerial shot of Colorado State University campus">
            <a:extLst>
              <a:ext uri="{FF2B5EF4-FFF2-40B4-BE49-F238E27FC236}">
                <a16:creationId xmlns:a16="http://schemas.microsoft.com/office/drawing/2014/main" id="{D30282C0-5A37-362D-B1DC-BFE43AC19E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6439" y="-1"/>
            <a:ext cx="20578871" cy="13736203"/>
          </a:xfrm>
          <a:prstGeom prst="rect">
            <a:avLst/>
          </a:prstGeom>
        </p:spPr>
      </p:pic>
      <p:pic>
        <p:nvPicPr>
          <p:cNvPr id="39" name="Picture 38" descr="Colorado State University logo">
            <a:extLst>
              <a:ext uri="{FF2B5EF4-FFF2-40B4-BE49-F238E27FC236}">
                <a16:creationId xmlns:a16="http://schemas.microsoft.com/office/drawing/2014/main" id="{05598EE9-D485-D86F-A9DF-63BBA2F49A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42680" y="695055"/>
            <a:ext cx="5296465" cy="3465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EED9DF-CA52-CD7D-5F2A-469D8A2F8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1DD589-66DA-2560-7B34-287747EB1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6362F0-052A-E80B-360A-0F46D76C684C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F2DAB-1C7F-87EA-DF8A-701A4C25A3EB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244137-7879-AF2B-2E0D-AAEA8C7DDE72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7791B-4C41-7E9E-6085-EFCADA0331E2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980BD-F417-0023-DD45-CB642CEB103B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5C76B-5CBC-4C1C-E590-DACB014C0D3B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D121C1-3A58-31AE-ADD8-DD8863B68FE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33AA952-0C7C-D384-ECA1-9F6FD4F55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0666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0B6D903-D6D9-E95F-7AEF-BBE59B0BF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5747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5B9E5C18-1C92-7803-DDA7-77DDBC2095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8FFE2DF-4195-F5AF-C13C-36CE7BF15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77D9F0-19AB-8C54-BB91-2A8C7E397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3175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EE2248E-7F37-648B-CC77-345582D199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8256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43ECF808-D3BE-4641-8561-5991299CBE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CD1A3F4-56E6-44A2-F6BA-77EC11C8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A485E-0E8B-9F15-5F04-03D336D7F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ED3097-84AA-5862-F8D0-BC7207A1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lorado State University symbol">
            <a:extLst>
              <a:ext uri="{FF2B5EF4-FFF2-40B4-BE49-F238E27FC236}">
                <a16:creationId xmlns:a16="http://schemas.microsoft.com/office/drawing/2014/main" id="{F146F9C0-7E8C-BFF4-F322-1B9DE073D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24BEA-BB70-0A76-015A-8BFD7EB8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52" b="89458"/>
          <a:stretch/>
        </p:blipFill>
        <p:spPr>
          <a:xfrm>
            <a:off x="3891515" y="1"/>
            <a:ext cx="20495659" cy="14460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E4A518-5FA6-422E-78D3-21ABCD78F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340" y="2077755"/>
            <a:ext cx="1792104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BEA90C6-8F52-877D-2151-41D9FA2F2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6339" y="4010336"/>
            <a:ext cx="1792104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F596587-5715-BFF7-0FFD-2D41193E6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07C8-7062-4247-432A-F4259380A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D12D5377-6199-8F49-2CFD-D9431C0036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468" y="1348236"/>
            <a:ext cx="1446028" cy="14460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95FAC7-B012-3C90-E0FE-8D2DFAB15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470" y="3409600"/>
            <a:ext cx="2187663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2DC5F9-E376-15D2-E4CF-2350E427D7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9469" y="5342182"/>
            <a:ext cx="2187663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97D50F-C7A3-D938-FD4B-49B55C368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CB91771-9A35-C216-664E-38CB67B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33653" y="5501526"/>
            <a:ext cx="7129454" cy="23188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7200"/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333653" y="8214474"/>
            <a:ext cx="7129454" cy="69525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2140721" y="2173027"/>
            <a:ext cx="12112761" cy="97141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A5CD19-1082-1512-97C9-96B79AEE0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Mount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9E552-529E-77F4-951A-D05187C6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un shining over a forest&#10;&#10;Description automatically generated">
            <a:extLst>
              <a:ext uri="{FF2B5EF4-FFF2-40B4-BE49-F238E27FC236}">
                <a16:creationId xmlns:a16="http://schemas.microsoft.com/office/drawing/2014/main" id="{14518560-1601-CEE2-6EE7-1F6CB752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022"/>
          <a:stretch/>
        </p:blipFill>
        <p:spPr>
          <a:xfrm>
            <a:off x="17182214" y="0"/>
            <a:ext cx="7204961" cy="1371600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BDCB5DD4-D483-68BD-4F84-B2C9099F7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65B62-AEED-B85E-3FF6-57ED771FE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Ov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EE25A-A459-3620-F240-4DFA54D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trees on a road&#10;&#10;Description automatically generated">
            <a:extLst>
              <a:ext uri="{FF2B5EF4-FFF2-40B4-BE49-F238E27FC236}">
                <a16:creationId xmlns:a16="http://schemas.microsoft.com/office/drawing/2014/main" id="{AC942C72-8EC5-C087-939D-9BC6B550B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34"/>
          <a:stretch/>
        </p:blipFill>
        <p:spPr>
          <a:xfrm>
            <a:off x="17166651" y="1"/>
            <a:ext cx="7218938" cy="13715999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34E038AC-1AE3-ED73-7036-C6CAB00FA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42F9FFF-7EB1-A7DB-B013-A716B683F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5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866178-CBCD-77EF-8FAB-1F3C49A7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CAAFB-2C9A-D0BB-FC1C-BBDD98AC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31592"/>
          <a:stretch/>
        </p:blipFill>
        <p:spPr>
          <a:xfrm>
            <a:off x="1684360" y="11015330"/>
            <a:ext cx="14998886" cy="2701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82DB31-56E1-FB99-975F-6A13C48A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7A48FE2-579B-81DF-FD0F-99223BB771E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82214" y="0"/>
            <a:ext cx="7170578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2878-7E9A-81E8-7BD4-EA17ADD9C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4647" y="5063294"/>
            <a:ext cx="17197884" cy="153888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027ED-012B-7407-85EE-A5994FEE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6BD615-3100-6B0D-80AF-6148FF436E62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B864A-DFC1-8ACE-87E4-E92DA290916C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CAA52F-343B-3FE3-30E3-295C4517EB1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2290-3E87-EBEE-B7C5-B036F1C7711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FFB4E1-F274-B073-8E7E-CB2544A6D761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0147-429D-9A58-82F4-19D9B4664D4E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91A34-14D2-ADB6-1169-740DA5910940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09C2B3-142D-5E44-1175-183720B6E55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45597-6F58-A8E5-A24B-B3C67DA5490A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207D62-8D62-B822-1E45-17C921014CC7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9CCBA-B6CB-7D13-11F8-8B53466883D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D55400-2F92-5A7A-37B5-17CD27C2DC7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E0A2EF-4B95-657F-0869-CC36FA292DB5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2A8B82-B1AD-9FF9-67E7-3FDE201E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672AE2E-C5C4-44D6-2A12-46A2082F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448" y="2096307"/>
            <a:ext cx="20507810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605448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21489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037530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C10D8E-8D0B-3CB5-550F-C1F0821F1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EF944-57F4-E84D-0B8B-F23B69A5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lorado State University logo">
            <a:extLst>
              <a:ext uri="{FF2B5EF4-FFF2-40B4-BE49-F238E27FC236}">
                <a16:creationId xmlns:a16="http://schemas.microsoft.com/office/drawing/2014/main" id="{513D1247-2275-E5FB-89CF-D88723D811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7B9D46-0C64-DE90-73CB-FC4C4FD13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B5B052-2CDE-BD23-7A21-71905398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211BA-E7D7-3693-93C7-DDA43CEEC055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A6159-BAF5-E0C8-B4B5-C415D68EA9A2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3694A3-5AE5-342B-306B-F64105E0D29D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0BF71-6A7D-E032-CC68-F5B91A0B5D08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01747F-78C9-192A-E0B3-BB8BE79EFEF1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F11095-1E4B-721B-2D2E-A6AE9C07FEF2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4B9EB-86D0-1A95-18F4-6EF135DA6543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67D14-DC84-37FE-9353-9AFB12EA1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38DA7F-E3F5-8F2E-74C2-ED9978E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lorado State University symbol">
            <a:extLst>
              <a:ext uri="{FF2B5EF4-FFF2-40B4-BE49-F238E27FC236}">
                <a16:creationId xmlns:a16="http://schemas.microsoft.com/office/drawing/2014/main" id="{E74486EA-1727-AA76-BCAA-5245CDDF5B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10D2022-1C46-B33B-9D3B-B229B82C7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875" y="723070"/>
            <a:ext cx="18136812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16987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524271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87866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F58C89-8A08-333D-6958-95A00A0BA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5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90464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B5CA8-1D33-D57A-0D5B-9F0C565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9" t="10488"/>
          <a:stretch/>
        </p:blipFill>
        <p:spPr>
          <a:xfrm rot="10800000">
            <a:off x="16138571" y="0"/>
            <a:ext cx="82486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B33A28-D647-6609-0C80-6EA99E415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904649" y="-2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873773" y="6858000"/>
            <a:ext cx="6778200" cy="69525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873773" y="5246522"/>
            <a:ext cx="6778200" cy="933849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3C1988-8971-9C59-BDE8-BC869EA85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584C64-A914-822E-A0BB-375E897C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191645" cy="3962400"/>
            <a:chOff x="23195532" y="179377"/>
            <a:chExt cx="1191645" cy="3952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1BE646-2679-41E3-CEB5-2DD4A90CE1C6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082E90-8AC0-2284-E1DB-33E0BDA450B6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DA3119-45E8-4CA2-315E-F2CF9CBE15CE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D474F-9AA3-103A-C4A9-09C689687EE1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1CED52-3D32-5A87-9350-1D2CB3612122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C670C8-1DCB-9B2F-3719-8994E2876370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FA346-5A9F-773A-7320-A028253E30BF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71B610E-3267-1CA7-77AC-58128002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39071"/>
          <a:stretch/>
        </p:blipFill>
        <p:spPr>
          <a:xfrm>
            <a:off x="0" y="3962400"/>
            <a:ext cx="1191643" cy="975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91DFD-1F77-AEF7-99E8-EB336BCE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91643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98030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98029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036056" y="0"/>
            <a:ext cx="12351120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BA60A1-0A69-8625-4064-E44722C4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2B293C-E279-D262-62FF-DE9F18B37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698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4E5CF8-AF7E-5C3B-AE0F-2A8EB21265A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82701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7CA2E77-0C7A-35BA-F020-60D736EB44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62649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56F39-2B84-2999-54DF-64863396D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120733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AED01-6C6A-C36B-3B7D-03A91FE3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2"/>
          <a:stretch/>
        </p:blipFill>
        <p:spPr>
          <a:xfrm>
            <a:off x="22470927" y="0"/>
            <a:ext cx="1916247" cy="854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79910A-43DD-1C44-0141-B0B9F57F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470928" y="8542870"/>
            <a:ext cx="1916247" cy="5173130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B3283F-B7C5-4D58-F734-965D9263C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Botto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EE7A8-CE53-9E0E-CB2D-27FFBA3B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1295528"/>
            <a:ext cx="11866555" cy="2420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AB5C39-6DBF-F77D-92A5-B8FEF05F2567}"/>
              </a:ext>
            </a:extLst>
          </p:cNvPr>
          <p:cNvSpPr/>
          <p:nvPr userDrawn="1"/>
        </p:nvSpPr>
        <p:spPr>
          <a:xfrm>
            <a:off x="11866554" y="11295529"/>
            <a:ext cx="12520620" cy="2420471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724" y="11743593"/>
            <a:ext cx="22973728" cy="133395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12955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E06C1A-BE66-6D39-BB1E-3ACF85574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893"/>
            <a:ext cx="1359243" cy="1371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9243" y="-893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827084" y="0"/>
            <a:ext cx="22560091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BE7D36-222D-8293-06F9-02F1BC44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9C00B1-75B9-D48E-7592-19E77953A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3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32BF-CDCD-C36C-3D8E-F4CBCB8D7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9677" y="6413112"/>
            <a:ext cx="7649736" cy="165109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E0622D4-4400-A1E1-234A-33DF8035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6C7CEA-7003-C4E0-6B60-21B547DF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8B625-CCCA-0501-F438-A869F8AA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A99E03-6BBD-CC22-3742-9CE525972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CEEE7F-6A45-438C-4C03-6861A126818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CF289D-A3C9-8D9D-61B1-6AE279EE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F025CF-7BE1-8FDD-94B1-32E1F2A7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8036D-B8E7-7487-153F-332A40690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B072C-F36A-A04E-DE4D-EB8A67A9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C4D76-81FB-ACCF-8977-8FEDAA98C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EFD3E-5961-4845-219F-E001ECB39221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A24E2-E454-BF9E-4DF9-7FF811781F11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5BA58C-3C07-33C7-1B6D-DFA6BDE81996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F491F-6D6B-7C62-539B-C2873ECA5D8A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588E49-A916-DC61-AFE1-19648A522FBE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0C3479-63CA-CBA6-ACA2-ADE7FBECAE5E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6DC5D7-2307-6000-B7B8-D8AA09E898A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EF5D8E9-612D-681A-ED80-51B964A10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-Nam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2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0FED6-ACDF-A229-AA14-0BB8A6ED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5069" y="6413112"/>
            <a:ext cx="7498947" cy="1015663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Presented by: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0D62115-B299-FBCF-3FCD-BE332DB65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spAutoFit/>
          </a:bodyPr>
          <a:lstStyle>
            <a:lvl1pPr marL="0" indent="0" algn="ctr">
              <a:buNone/>
              <a:defRPr sz="3200" b="0" spc="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4065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Unit 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B871660-E258-EA73-D579-547EDF741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43E7A-35ED-91E3-9474-4044D7B529F9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FF432A-71A0-AEB2-CD70-56E9AE449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F252C0F-BA90-D782-472D-97005636B9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55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E1179-060A-3D27-82A8-FF922A9D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785700-D940-CF08-D71C-0DC555C6C81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FDE0A4-8993-7F70-FA2B-E75D9592E1E8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59DB4F-63BF-4EFA-7266-F5478622B33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375E74-E1A5-397E-A084-12FE5D3832D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A5C0FD-8892-4023-7176-401F72F5E9D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614D3-0E10-A5E6-F530-292B871792E2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2C8BD7-2A00-4A58-C7C4-FFB5A16E0C4E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2DFCC3-5056-E910-1AA7-8A6E8706840D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B788D6-F6E7-69DC-7B47-16066874EF93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59C435-DF2E-74C7-556C-431C40B06EE0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394DE6-7BFA-0171-D496-99E4ECABB412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96C6D8-A646-6360-20C5-A538D8D4CACB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3EEC1F-BB73-8C7F-1E19-DA55DEA55E3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8CB2C-B1F8-C181-BD5D-282E6F2D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DEE40D1-9264-E204-E475-6BCFCC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24E991-74E6-5E5A-DB83-5DB4589E219D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9B5D57-54A9-7F8C-2F46-55114B41E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C5AF0E-C6B4-8DAF-0272-0E12C0E01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EF3703-4192-DD20-BD1B-BFF64EE7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65" name="Picture 64" descr="Colorado State University symbol">
            <a:extLst>
              <a:ext uri="{FF2B5EF4-FFF2-40B4-BE49-F238E27FC236}">
                <a16:creationId xmlns:a16="http://schemas.microsoft.com/office/drawing/2014/main" id="{87C71800-8C64-3F11-5C45-70B4426F1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F5A11D-0DB0-C073-C7F1-646999C2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59" name="Picture 58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B4B4E82-B71D-5E67-0D28-5C4110BEE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5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Unit 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D7D883-B270-F549-2559-D5B13B803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CAA24E-5D7E-37A6-0358-2053450C88EC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B60F00-2138-4957-6D9C-CB8EECCA6A32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94719-6E1A-861F-5A89-2B0C32086C71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66F7D-4AC1-1695-71BE-42953E420523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F0055D-678D-02E2-B9A2-22E310559638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159A4-A164-78DE-9C64-DB3DDD80759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0515D4-FC0C-F60E-FFBA-C564ED6C31CC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E71664-C0E2-BBEF-01C7-C18F330D1B8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E15457-23F9-1462-17FD-D370604D2B2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79B63E-2F05-7771-8B5A-CD4F5C5775DF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60FA36-18EB-440D-66A1-2DA65C58A10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EE73CC-883D-5DDA-8E53-A52D44D3F35F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89C42-E7C2-EF90-0EB9-65EBD0AAEFC7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A2CF78-6DF9-46D2-E3BE-B3129B78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964AB-F4DE-6C73-1553-B34261756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0867-B712-9586-12B8-A508F5AD89AE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1D96B2-D307-B41F-488C-8D20526E9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12B0-8979-9846-9D7C-586F9FFE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9B56A-0878-3613-5140-FDCEF5781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5DAD25-4FAB-CFBA-CB12-A4018C1A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CA1A5C8-CE3D-9DDD-E962-CBF30AD2166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7DA9F1-1FD3-CEAE-EED7-ED893670BE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2334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03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EF90869F-30B6-3341-4303-FCC0E679F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lorado State University logo">
            <a:extLst>
              <a:ext uri="{FF2B5EF4-FFF2-40B4-BE49-F238E27FC236}">
                <a16:creationId xmlns:a16="http://schemas.microsoft.com/office/drawing/2014/main" id="{0AC6BB0B-CF97-DC35-C2F8-4B56E77157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pic>
        <p:nvPicPr>
          <p:cNvPr id="24" name="Picture 23" descr="A skateboarder riding past a building">
            <a:extLst>
              <a:ext uri="{FF2B5EF4-FFF2-40B4-BE49-F238E27FC236}">
                <a16:creationId xmlns:a16="http://schemas.microsoft.com/office/drawing/2014/main" id="{C514C1F5-F327-137A-EB9B-C8FD50725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25" name="Picture 24" descr="A student looking into a microscope">
            <a:extLst>
              <a:ext uri="{FF2B5EF4-FFF2-40B4-BE49-F238E27FC236}">
                <a16:creationId xmlns:a16="http://schemas.microsoft.com/office/drawing/2014/main" id="{343BBA91-537D-66E4-E63F-D3D9E3E30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8680960-077E-5C2B-520B-8C0FB6A7A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4BC0029-207A-599D-0EB1-F757DBB6EBF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9250BA-189E-5F30-4708-6D61E265E7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1078A91-EAFC-469D-48CD-9EBEFE6AA9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60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53811" y="1111980"/>
            <a:ext cx="22486758" cy="1538883"/>
          </a:xfrm>
        </p:spPr>
        <p:txBody>
          <a:bodyPr anchor="ctr"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953811" y="3163824"/>
            <a:ext cx="22486758" cy="3809248"/>
          </a:xfrm>
        </p:spPr>
        <p:txBody>
          <a:bodyPr/>
          <a:lstStyle>
            <a:lvl1pPr marL="714376" indent="-71437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5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371600" indent="-6572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800" b="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159000" indent="-7334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400" b="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E65E97-25DC-7F3B-D99C-246100BF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76DB43-7A82-D793-0423-6B47BA9639B3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244B2F-1733-7029-5645-B2C00295E09B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D9E27-63DC-33EB-16D8-BDE6CBFB53D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D1B30B-3216-685E-63E1-23CF92BC93B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4C5919-F8B4-C713-BF02-51E35660D39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71D44E-09B8-3722-3E52-8C306C74023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9E6E1C-7F99-3709-23E2-615411E4ACE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7BFA8-F7C8-97E7-D989-FECAE292637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AAE981-DD07-A46C-6D35-5D7AF1EC8785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E1C01D-2998-3C9B-8D81-6DDD3CAF020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E6984-902B-4D8D-BDF6-60A2DC5DE19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02DED8-D088-A6FB-54D0-007E4FBA6102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3629A5-B805-268F-2CFC-2C5DB933CF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E7F4F-CE0F-4D7B-83B9-91EACB07A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FAD960B-BAE3-35C1-4AF7-800C0B863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2504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53811" y="1111980"/>
            <a:ext cx="22486758" cy="1538883"/>
          </a:xfrm>
        </p:spPr>
        <p:txBody>
          <a:bodyPr anchor="ctr"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953811" y="3163824"/>
            <a:ext cx="22486758" cy="3809248"/>
          </a:xfrm>
        </p:spPr>
        <p:txBody>
          <a:bodyPr/>
          <a:lstStyle>
            <a:lvl1pPr marL="714376" indent="-71437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5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371600" indent="-6572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800" b="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159000" indent="-7334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400" b="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FAD960B-BAE3-35C1-4AF7-800C0B863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57496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53811" y="1111980"/>
            <a:ext cx="22486758" cy="1538883"/>
          </a:xfrm>
        </p:spPr>
        <p:txBody>
          <a:bodyPr anchor="ctr"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953811" y="3163826"/>
            <a:ext cx="22486758" cy="3809248"/>
          </a:xfrm>
        </p:spPr>
        <p:txBody>
          <a:bodyPr/>
          <a:lstStyle>
            <a:lvl1pPr marL="714376" indent="-71437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5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371600" indent="-6572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800" b="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159000" indent="-7334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400" b="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32B452-2B6F-2A46-609E-2EB321F3A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2624" y="7553326"/>
            <a:ext cx="8154462" cy="4770986"/>
          </a:xfrm>
        </p:spPr>
        <p:txBody>
          <a:bodyPr/>
          <a:lstStyle>
            <a:lvl1pPr marL="714376" indent="-714376">
              <a:spcAft>
                <a:spcPts val="0"/>
              </a:spcAft>
              <a:defRPr sz="5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425576" indent="-711200">
              <a:spcAft>
                <a:spcPts val="0"/>
              </a:spcAft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159000" indent="-733426">
              <a:defRPr sz="4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A93D7C-E2DD-8FAE-F33B-76EF6BF651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02400" y="7645400"/>
            <a:ext cx="1829038" cy="707886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DE6090D-3126-6BA1-3817-8134A0ADA3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526751" y="7645400"/>
            <a:ext cx="1829038" cy="707886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F4513439-390D-855C-102C-4C35E1AD2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3651103" y="7864476"/>
            <a:ext cx="1829038" cy="707886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261DB-8EF1-F65F-1C3A-8D25DE4BAF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58067" y="7864476"/>
            <a:ext cx="7382502" cy="3838615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81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8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1028" y="1113561"/>
            <a:ext cx="22170156" cy="153888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Left"/>
          <p:cNvSpPr>
            <a:spLocks noGrp="1"/>
          </p:cNvSpPr>
          <p:nvPr>
            <p:ph sz="half" idx="1" hasCustomPrompt="1"/>
          </p:nvPr>
        </p:nvSpPr>
        <p:spPr>
          <a:xfrm>
            <a:off x="953811" y="3651250"/>
            <a:ext cx="11087357" cy="4495077"/>
          </a:xfrm>
        </p:spPr>
        <p:txBody>
          <a:bodyPr/>
          <a:lstStyle>
            <a:lvl1pPr>
              <a:spcAft>
                <a:spcPts val="1600"/>
              </a:spcAft>
              <a:defRPr sz="4800"/>
            </a:lvl1pPr>
            <a:lvl2pPr>
              <a:spcAft>
                <a:spcPts val="1600"/>
              </a:spcAft>
              <a:defRPr sz="4800" b="0"/>
            </a:lvl2pPr>
            <a:lvl3pPr>
              <a:spcAft>
                <a:spcPts val="1600"/>
              </a:spcAft>
              <a:defRPr sz="4800" b="0"/>
            </a:lvl3pPr>
            <a:lvl4pPr marL="3429000" marR="0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4" name="Content Placeholder Righ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346008" y="3651250"/>
            <a:ext cx="11087355" cy="4495077"/>
          </a:xfrm>
        </p:spPr>
        <p:txBody>
          <a:bodyPr/>
          <a:lstStyle>
            <a:lvl1pPr>
              <a:spcAft>
                <a:spcPts val="1600"/>
              </a:spcAft>
              <a:defRPr sz="4800"/>
            </a:lvl1pPr>
            <a:lvl2pPr>
              <a:spcAft>
                <a:spcPts val="1600"/>
              </a:spcAft>
              <a:defRPr sz="4800" b="0"/>
            </a:lvl2pPr>
            <a:lvl3pPr>
              <a:spcAft>
                <a:spcPts val="1600"/>
              </a:spcAft>
              <a:defRPr sz="4800" b="0"/>
            </a:lvl3pPr>
            <a:lvl4pPr marL="3429000" marR="0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580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Unit 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E0F09-E3D8-9C0B-BA51-4A3E24948C7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DF5909-0874-C1E4-DB2A-4D9CE2C3B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7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35C91-82C3-FE75-6673-DD1E2B7CD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16160F8-ED25-9CFB-51DC-E266BD91B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E2CC27-8417-974D-CB14-AE532B85A9E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34470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827D8-037B-67B6-E470-24C4EA3B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F64147-AC62-13B4-0327-ABF4A8273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22DFC-24FC-8831-EF62-253FF27F134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17DE11-07BC-E1D1-9E6D-47221CB943F3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9E064D-7495-CFAD-FD44-7D07D08BF42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A259D5-4BA2-344D-7CD6-9521FD38264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0F941-C1E3-04C7-8791-F51F1F90D28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8D181-2ECC-0927-B878-85A844EE03B7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8B6AE7-2EB4-86A8-DF06-D0F86314C20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C8CFD-9560-704F-A9BC-94BA43B7F84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DDC4ED-BEAA-08FD-0418-E374D22E2AC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D08A2-8B12-444C-27FD-E56E3B7C161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5C9BE-6C24-522D-63D0-F993E7EEB8F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5D334-B427-8BD0-067F-53FA1B2116D6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AF7D61-EB72-1FDE-47D9-AD867167FE46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FB3FD2F-2E9C-0F4D-5EAD-8C692AE00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3ED0F-7778-A2B3-838F-5536A9E4E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7AB9F9D-15F1-2422-D84E-6D469DDF9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pic>
        <p:nvPicPr>
          <p:cNvPr id="37" name="Picture 36" descr="Colorado State University logo">
            <a:extLst>
              <a:ext uri="{FF2B5EF4-FFF2-40B4-BE49-F238E27FC236}">
                <a16:creationId xmlns:a16="http://schemas.microsoft.com/office/drawing/2014/main" id="{1FEEA0BE-133C-1EE9-31D3-7B0CF09578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AF8EAE-6735-D2DA-7BBA-16DB495A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skateboarder riding past a building">
            <a:extLst>
              <a:ext uri="{FF2B5EF4-FFF2-40B4-BE49-F238E27FC236}">
                <a16:creationId xmlns:a16="http://schemas.microsoft.com/office/drawing/2014/main" id="{FCE4C5C5-8A60-3965-F390-A74EE17C8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40" name="Picture 39" descr="A student looking into a microscope">
            <a:extLst>
              <a:ext uri="{FF2B5EF4-FFF2-40B4-BE49-F238E27FC236}">
                <a16:creationId xmlns:a16="http://schemas.microsoft.com/office/drawing/2014/main" id="{5C878159-DDC8-18FF-BA77-FF7660F78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C5EAF-24B7-F4E1-3111-7FF76263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EDBC3-9A91-D690-1AC9-E475123A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99493-908E-625D-0010-E7C2953A2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D895F-FA67-353C-C6DB-3621043D39C9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3B9374-91DD-832D-4778-A51EEE7C2FD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61AB87-E732-B49C-A2E4-8F3D003EF158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FC5D5F-177F-CEB6-E40D-F5875B28F922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7CC673-5799-2701-95E7-8DAE0F727F1E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B401D3-4A3F-1369-3599-F688F0AF67D5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837C-A5EC-B9F2-9F4B-B5F0DDD0771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1907AB-F08E-D4AF-6D89-D0A32CE0626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548600-A2F8-1888-1F29-F759B937358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22D2-9A08-FDA4-8121-80B6137946C6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C7A6F4-5ACD-5CDA-216C-171E7D80613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C85F9-C5E3-96E2-E9B8-A14CBD3EAF25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65BDAB-6ED3-737E-ED91-7ECACB8B010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399E7-5542-1F5E-6E83-B801B226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9D5FFB-169B-62D7-DAF0-9A5168D9A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A48D22B-DEEC-143E-1D31-4E59BE7CD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024EB-1A71-B0F2-4E39-21F6EAE59C5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5F49C-E824-C4BB-C807-C87C9BDC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96558" y="1065577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F83D9A80-0E80-281A-E99F-F92471A176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C7FBBA56-1926-80C7-58E3-C4C49ACB14D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EBB3FD-4351-5139-40A1-638BAA79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4" b="1375"/>
          <a:stretch/>
        </p:blipFill>
        <p:spPr>
          <a:xfrm>
            <a:off x="17275641" y="11560175"/>
            <a:ext cx="7111534" cy="21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776140-691A-A9D4-ECB6-9A007671B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69F244-C8CA-9288-A22D-B4C0340C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white hat reading a book in a library&#10;&#10;Description automatically generated">
            <a:extLst>
              <a:ext uri="{FF2B5EF4-FFF2-40B4-BE49-F238E27FC236}">
                <a16:creationId xmlns:a16="http://schemas.microsoft.com/office/drawing/2014/main" id="{C5CCAA47-DA17-8285-750E-435ED4023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161" b="40013"/>
          <a:stretch/>
        </p:blipFill>
        <p:spPr>
          <a:xfrm>
            <a:off x="0" y="808074"/>
            <a:ext cx="9779879" cy="7743259"/>
          </a:xfrm>
          <a:prstGeom prst="rect">
            <a:avLst/>
          </a:prstGeom>
        </p:spPr>
      </p:pic>
      <p:pic>
        <p:nvPicPr>
          <p:cNvPr id="15" name="Picture 14" descr="Green duotone photo of The Oval at CSU">
            <a:extLst>
              <a:ext uri="{FF2B5EF4-FFF2-40B4-BE49-F238E27FC236}">
                <a16:creationId xmlns:a16="http://schemas.microsoft.com/office/drawing/2014/main" id="{60636B70-6D80-E6B4-A0AB-1FA37A1EE7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9986" r="161"/>
          <a:stretch/>
        </p:blipFill>
        <p:spPr>
          <a:xfrm>
            <a:off x="0" y="8551333"/>
            <a:ext cx="9779879" cy="51651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F68099-713E-262D-9C2F-41D041C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E62C63B-24C9-E5A2-704B-B0DFF56BB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CA12811A-2E64-8B50-D74B-A49778FA0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8BE80CC-75E4-19D2-085B-A11BC80E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453FC-0441-6339-5061-664B9E8AF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B1232C-F8A7-1F30-9E27-22B5ED5B2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D29A660C-111B-2054-5D47-2BDBBE804C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184" y="808074"/>
            <a:ext cx="9729004" cy="8675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F846DE8-2EB1-0330-2196-E2554F6E77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9483724"/>
            <a:ext cx="9729004" cy="42322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35C0C-972C-4520-67CF-18EAFF17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AB41D4B-99CA-CF76-F7B8-47081EDAD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907D6495-ABD1-CEE9-7021-6A5CD8B68B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AE2353-C2E6-3E6F-5583-DF7C0A326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3" y="1850980"/>
            <a:ext cx="22170156" cy="153888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4390382"/>
            <a:ext cx="22170156" cy="5198346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65" r:id="rId3"/>
    <p:sldLayoutId id="2147483678" r:id="rId4"/>
    <p:sldLayoutId id="2147483690" r:id="rId5"/>
    <p:sldLayoutId id="2147483689" r:id="rId6"/>
    <p:sldLayoutId id="2147483679" r:id="rId7"/>
    <p:sldLayoutId id="2147483649" r:id="rId8"/>
    <p:sldLayoutId id="2147483666" r:id="rId9"/>
    <p:sldLayoutId id="2147483694" r:id="rId10"/>
    <p:sldLayoutId id="2147483695" r:id="rId11"/>
    <p:sldLayoutId id="2147483683" r:id="rId12"/>
    <p:sldLayoutId id="2147483698" r:id="rId13"/>
    <p:sldLayoutId id="2147483670" r:id="rId14"/>
    <p:sldLayoutId id="2147483668" r:id="rId15"/>
    <p:sldLayoutId id="2147483697" r:id="rId16"/>
    <p:sldLayoutId id="2147483696" r:id="rId17"/>
    <p:sldLayoutId id="2147483687" r:id="rId18"/>
    <p:sldLayoutId id="2147483688" r:id="rId19"/>
    <p:sldLayoutId id="2147483700" r:id="rId20"/>
    <p:sldLayoutId id="2147483669" r:id="rId21"/>
    <p:sldLayoutId id="2147483650" r:id="rId22"/>
    <p:sldLayoutId id="2147483686" r:id="rId23"/>
    <p:sldLayoutId id="2147483661" r:id="rId24"/>
    <p:sldLayoutId id="2147483680" r:id="rId25"/>
    <p:sldLayoutId id="2147483691" r:id="rId26"/>
    <p:sldLayoutId id="2147483681" r:id="rId27"/>
    <p:sldLayoutId id="2147483682" r:id="rId28"/>
    <p:sldLayoutId id="2147483677" r:id="rId29"/>
    <p:sldLayoutId id="2147483699" r:id="rId30"/>
    <p:sldLayoutId id="2147483692" r:id="rId31"/>
    <p:sldLayoutId id="2147483701" r:id="rId32"/>
    <p:sldLayoutId id="2147483702" r:id="rId33"/>
    <p:sldLayoutId id="2147483703" r:id="rId34"/>
    <p:sldLayoutId id="2147483672" r:id="rId35"/>
    <p:sldLayoutId id="2147483704" r:id="rId36"/>
    <p:sldLayoutId id="2147483705" r:id="rId37"/>
    <p:sldLayoutId id="2147483708" r:id="rId38"/>
    <p:sldLayoutId id="2147483706" r:id="rId39"/>
    <p:sldLayoutId id="2147483707" r:id="rId40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234609" rtl="0" eaLnBrk="1" latinLnBrk="0" hangingPunct="1">
        <a:spcBef>
          <a:spcPct val="0"/>
        </a:spcBef>
        <a:buNone/>
        <a:defRPr sz="8800" kern="1200">
          <a:solidFill>
            <a:schemeClr val="tx2"/>
          </a:solidFill>
          <a:latin typeface="Poppins" pitchFamily="2" charset="77"/>
          <a:ea typeface="Poppins" pitchFamily="2" charset="77"/>
          <a:cs typeface="Poppins" pitchFamily="2" charset="77"/>
        </a:defRPr>
      </a:lvl1pPr>
    </p:titleStyle>
    <p:bodyStyle>
      <a:lvl1pPr marL="925959" indent="-925959" algn="l" defTabSz="1234609" rtl="0" eaLnBrk="1" latinLnBrk="0" hangingPunct="1">
        <a:lnSpc>
          <a:spcPct val="120000"/>
        </a:lnSpc>
        <a:spcBef>
          <a:spcPts val="1059"/>
        </a:spcBef>
        <a:spcAft>
          <a:spcPts val="1059"/>
        </a:spcAft>
        <a:buFont typeface="Arial"/>
        <a:buChar char="•"/>
        <a:defRPr sz="30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2006243" indent="-77163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308653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•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432114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5555756" indent="-617304" algn="l" defTabSz="1234609" rtl="0" eaLnBrk="1" latinLnBrk="0" hangingPunct="1">
        <a:spcBef>
          <a:spcPct val="20000"/>
        </a:spcBef>
        <a:buFont typeface="Arial"/>
        <a:buChar char="»"/>
        <a:defRPr sz="290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6790368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8024982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259591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494205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1pPr>
      <a:lvl2pPr marL="1234609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2pPr>
      <a:lvl3pPr marL="246922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3pPr>
      <a:lvl4pPr marL="370383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4pPr>
      <a:lvl5pPr marL="4938451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5pPr>
      <a:lvl6pPr marL="617306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6pPr>
      <a:lvl7pPr marL="740767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7pPr>
      <a:lvl8pPr marL="8642286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8pPr>
      <a:lvl9pPr marL="987689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tus-insights.com/innovators-guide/agriculture-trends-innovatio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hyperlink" Target="https://www.ycombinator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innosphereventures.org/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csustrata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https://www.youtube.com/embed/Sl5aI83kmYk?feature=oembed" TargetMode="Externa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636EB7F-9BD1-C7D8-AAF4-83B14126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338" y="6787311"/>
            <a:ext cx="11950262" cy="1815882"/>
          </a:xfrm>
        </p:spPr>
        <p:txBody>
          <a:bodyPr/>
          <a:lstStyle/>
          <a:p>
            <a:r>
              <a:rPr lang="en-US" dirty="0"/>
              <a:t>Lecture 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DCC068-BF04-C61E-9A38-7A550F5927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95339" y="9475255"/>
            <a:ext cx="11950262" cy="1615827"/>
          </a:xfrm>
        </p:spPr>
        <p:txBody>
          <a:bodyPr/>
          <a:lstStyle/>
          <a:p>
            <a:r>
              <a:rPr lang="en-US" dirty="0"/>
              <a:t>Dr. Lauren Chenarides</a:t>
            </a:r>
          </a:p>
          <a:p>
            <a:r>
              <a:rPr lang="en-US" dirty="0"/>
              <a:t>September 30, 2025</a:t>
            </a:r>
          </a:p>
        </p:txBody>
      </p:sp>
    </p:spTree>
    <p:extLst>
      <p:ext uri="{BB962C8B-B14F-4D97-AF65-F5344CB8AC3E}">
        <p14:creationId xmlns:p14="http://schemas.microsoft.com/office/powerpoint/2010/main" val="7278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E5531CF7-9235-6A85-AE4E-D84095B0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of Sweetgreen</a:t>
            </a:r>
          </a:p>
        </p:txBody>
      </p:sp>
      <p:sp>
        <p:nvSpPr>
          <p:cNvPr id="1033" name="Content Placeholder 2">
            <a:extLst>
              <a:ext uri="{FF2B5EF4-FFF2-40B4-BE49-F238E27FC236}">
                <a16:creationId xmlns:a16="http://schemas.microsoft.com/office/drawing/2014/main" id="{5073D532-AA56-69D5-7C79-4A99B07F9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2"/>
            <a:ext cx="13502418" cy="958724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3600" b="1" dirty="0"/>
              <a:t>Customer Segments:</a:t>
            </a:r>
          </a:p>
          <a:p>
            <a:pPr>
              <a:spcBef>
                <a:spcPts val="600"/>
              </a:spcBef>
            </a:pPr>
            <a:r>
              <a:rPr lang="en-US" sz="3600" b="1" dirty="0"/>
              <a:t>Health-conscious consumers</a:t>
            </a:r>
            <a:r>
              <a:rPr lang="en-US" sz="3600" dirty="0"/>
              <a:t>, particularly those in urban areas and college students.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Individuals seeking </a:t>
            </a:r>
            <a:r>
              <a:rPr lang="en-US" sz="3600" b="1" dirty="0"/>
              <a:t>convenient and quick meal options</a:t>
            </a:r>
            <a:r>
              <a:rPr lang="en-US" sz="3600" dirty="0"/>
              <a:t> who are willing to pay a premium for quality ingredients.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3600" b="1" dirty="0"/>
              <a:t>Key Activities: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Developing and preparing a </a:t>
            </a:r>
            <a:r>
              <a:rPr lang="en-US" sz="3600" b="1" dirty="0"/>
              <a:t>seasonal, plant-forward </a:t>
            </a:r>
            <a:r>
              <a:rPr lang="en-US" sz="3600" dirty="0"/>
              <a:t>menu.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Maintaining a </a:t>
            </a:r>
            <a:r>
              <a:rPr lang="en-US" sz="3600" b="1" dirty="0"/>
              <a:t>transparent supply chain</a:t>
            </a:r>
            <a:r>
              <a:rPr lang="en-US" sz="3600" dirty="0"/>
              <a:t> by working directly with farmers.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Using technology to enhance the customer experience through a </a:t>
            </a:r>
            <a:r>
              <a:rPr lang="en-US" sz="3600" b="1" dirty="0"/>
              <a:t>mobile app for ordering and delivery</a:t>
            </a:r>
            <a:r>
              <a:rPr lang="en-US" sz="36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Investing in </a:t>
            </a:r>
            <a:r>
              <a:rPr lang="en-US" sz="3600" b="1" dirty="0"/>
              <a:t>automation and new kitchen technology</a:t>
            </a:r>
            <a:r>
              <a:rPr lang="en-US" sz="3600" dirty="0"/>
              <a:t> to increase efficiency (e.g., the "Infinite Kitchen" concept).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09EAE-2130-1712-C8B2-1C027012F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Fresh Greek salad">
            <a:extLst>
              <a:ext uri="{FF2B5EF4-FFF2-40B4-BE49-F238E27FC236}">
                <a16:creationId xmlns:a16="http://schemas.microsoft.com/office/drawing/2014/main" id="{5A601FC3-85D8-73C0-93ED-FB54764C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527" y="4005942"/>
            <a:ext cx="9278922" cy="6185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149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FC5CE-C1B7-B000-8ADF-97D3B8323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88BB0C85-2983-14CD-5F81-3F6CB50B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of Sweetgreen</a:t>
            </a:r>
          </a:p>
        </p:txBody>
      </p:sp>
      <p:sp>
        <p:nvSpPr>
          <p:cNvPr id="1033" name="Content Placeholder 2">
            <a:extLst>
              <a:ext uri="{FF2B5EF4-FFF2-40B4-BE49-F238E27FC236}">
                <a16:creationId xmlns:a16="http://schemas.microsoft.com/office/drawing/2014/main" id="{A61DCA83-4345-8973-DD05-29CA7C10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3"/>
            <a:ext cx="10756408" cy="8725466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Revenue Streams: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Sales from in-store and online orders of salads and warm bowls.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Delivery service revenue through their owned app.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Catering for corporate offices.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Recent Challenges (as of Q2 2025):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Experiencing a decline in same-store sales and customer traffic.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Operating with a wider net loss than the previous year.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The stock price is volatile, recently hitting a 52-week low.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CE777-9B7D-B808-24A6-89B536BE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0" b="-32"/>
          <a:stretch>
            <a:fillRect/>
          </a:stretch>
        </p:blipFill>
        <p:spPr bwMode="auto">
          <a:xfrm>
            <a:off x="12345988" y="3374571"/>
            <a:ext cx="11087100" cy="78790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89CF9-1E32-ED89-87D1-680BEDDC0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>
                <a:latin typeface="Poppins" panose="00000500000000000000" pitchFamily="2" charset="0"/>
                <a:cs typeface="Poppins" panose="00000500000000000000" pitchFamily="2" charset="0"/>
              </a:rPr>
              <a:t>Creating New Ventures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6186309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</a:pPr>
            <a:r>
              <a:rPr lang="en-US" dirty="0"/>
              <a:t>When entrepreneurs decide to start a new venture, they usually think about how their idea is positioned relative to what already exists. 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US" dirty="0"/>
              <a:t>Two major approaches are outlined in the textbook: </a:t>
            </a:r>
          </a:p>
          <a:p>
            <a:pPr marL="914400" indent="-914400">
              <a:spcBef>
                <a:spcPct val="50000"/>
              </a:spcBef>
              <a:buFont typeface="+mj-lt"/>
              <a:buAutoNum type="arabicPeriod"/>
            </a:pPr>
            <a:r>
              <a:rPr lang="en-US" dirty="0"/>
              <a:t>the New-New Approach </a:t>
            </a:r>
          </a:p>
          <a:p>
            <a:pPr marL="914400" indent="-914400">
              <a:spcBef>
                <a:spcPct val="50000"/>
              </a:spcBef>
              <a:buFont typeface="+mj-lt"/>
              <a:buAutoNum type="arabicPeriod"/>
            </a:pPr>
            <a:r>
              <a:rPr lang="en-US" dirty="0"/>
              <a:t>the New-Old Approach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CBD7-0CD7-6F4F-17F0-29FA2D069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2A0CF-A838-A7A3-F4ED-077265E18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A28F-E60E-1B38-3E14-191C858A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New-New Approach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A77D2-67F4-D558-5A76-3353725F5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8925520"/>
          </a:xfrm>
        </p:spPr>
        <p:txBody>
          <a:bodyPr/>
          <a:lstStyle/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This involves </a:t>
            </a:r>
            <a:r>
              <a:rPr lang="en-US" sz="4400" b="1" dirty="0"/>
              <a:t>identifying something that </a:t>
            </a:r>
            <a:r>
              <a:rPr lang="en-US" sz="4400" b="1" i="1" dirty="0"/>
              <a:t>does not yet exist</a:t>
            </a:r>
            <a:r>
              <a:rPr lang="en-US" sz="4400" b="1" dirty="0"/>
              <a:t> in the marketplace and creating it from scratch</a:t>
            </a:r>
            <a:r>
              <a:rPr lang="en-US" sz="4400" dirty="0"/>
              <a:t>. 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It requires observation of unmet needs, frustrations, or inefficiencies in daily life.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In agribusiness, this might mean developing entirely new technologies or services. 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For example, farmers creating smartphone apps that integrate satellite imagery with irrigation scheduling bring a brand-new solution that did not exist previously.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These ventures often carry high risk because customers are unfamiliar with the product or service, but they can also yield high rewards if the market embraces the innovation.</a:t>
            </a:r>
            <a:endParaRPr 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E6ECA-54CD-341E-DEC0-90929F81A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4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A6BD3-AD72-DA91-8BAB-9AC697412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557-CAAC-68D7-AF4B-D5629415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New-Old Approach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FB71-EB5F-4367-D462-85AF1340B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7417415"/>
          </a:xfrm>
        </p:spPr>
        <p:txBody>
          <a:bodyPr/>
          <a:lstStyle/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This approach </a:t>
            </a:r>
            <a:r>
              <a:rPr lang="en-US" sz="4400" b="1" dirty="0"/>
              <a:t>adapts, improves, or extends an existing product, service, or business concept</a:t>
            </a:r>
            <a:r>
              <a:rPr lang="en-US" sz="4400" dirty="0"/>
              <a:t>. 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Entrepreneurs take something that already works somewhere else and modify it to suit a new context or provide added value.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In agribusiness, this could include adapting the Community Supported Agriculture (CSA) model by offering customizable subscription boxes.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While not as radical as the New-New Approach, the New-Old Approach can be easier for customers to understand and adopt since it builds on familiar concepts, but it still </a:t>
            </a:r>
            <a:r>
              <a:rPr lang="en-US" sz="4400" b="1" dirty="0"/>
              <a:t>allows differentiation through quality, service, or market reach</a:t>
            </a:r>
            <a:r>
              <a:rPr lang="en-US" sz="4400" dirty="0"/>
              <a:t>.</a:t>
            </a:r>
            <a:endParaRPr 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CA91C-63DD-53E8-6356-80610448C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7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1028" y="1113561"/>
            <a:ext cx="7924555" cy="379636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Trends in Agri-Business Startups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02BBEE9-AA2D-DC2F-36A0-18B0500F8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3811" y="5724938"/>
            <a:ext cx="7434815" cy="61935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Sample of 5290 global startups &amp; scaleups were analyzed to reveal technology advances (automation, drones, biotech) driving most innovation.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sz="3900" b="1" i="1" dirty="0"/>
              <a:t>Source</a:t>
            </a:r>
            <a:r>
              <a:rPr lang="en-US" sz="3900" b="1" dirty="0"/>
              <a:t>:</a:t>
            </a:r>
            <a:r>
              <a:rPr lang="en-US" sz="3900" dirty="0"/>
              <a:t> </a:t>
            </a:r>
            <a:r>
              <a:rPr lang="en-US" sz="3900" dirty="0" err="1">
                <a:hlinkClick r:id="rId3"/>
              </a:rPr>
              <a:t>StartUs</a:t>
            </a:r>
            <a:r>
              <a:rPr lang="en-US" sz="3900" dirty="0">
                <a:hlinkClick r:id="rId3"/>
              </a:rPr>
              <a:t> Insights (2025)</a:t>
            </a:r>
            <a:endParaRPr lang="en-US" sz="3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0B767-C847-FCCC-FD0C-E67CF149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6" r="1" b="11146"/>
          <a:stretch>
            <a:fillRect/>
          </a:stretch>
        </p:blipFill>
        <p:spPr>
          <a:xfrm>
            <a:off x="9060805" y="1797489"/>
            <a:ext cx="15326370" cy="10121022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256DBC0E-7CAC-4D67-E59D-7A34F133DC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5D421B75-32F1-3341-9ED0-64265A793BE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3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E425-9E23-8171-68F2-C1492E0E6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B679-8C7F-E489-495E-2BC8AF66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A Newness Framework for New Ventures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ED127-BF93-B22D-4013-9B133C981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3"/>
            <a:ext cx="7349930" cy="9202519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The textbook introduces a framework to help us think about how "new" a venture really is.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4800" b="1" i="1" dirty="0">
                <a:latin typeface="Poppins" panose="00000500000000000000" pitchFamily="2" charset="0"/>
                <a:cs typeface="Poppins" panose="00000500000000000000" pitchFamily="2" charset="0"/>
              </a:rPr>
              <a:t>Newness</a:t>
            </a: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 can be described along two dimensions: the degree of </a:t>
            </a:r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market disruption</a:t>
            </a: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 and the degree of </a:t>
            </a:r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technological advance</a:t>
            </a: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0912B-F040-F2D7-2482-342DACEF6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B22ED43-FF6B-8E37-0648-10358AF8C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787271"/>
              </p:ext>
            </p:extLst>
          </p:nvPr>
        </p:nvGraphicFramePr>
        <p:xfrm>
          <a:off x="8925593" y="3163822"/>
          <a:ext cx="14514976" cy="9113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66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69793-CC7B-3DDA-0DC5-4003D9CF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A75B-E140-3837-5931-F0E04DCB6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4"/>
            <a:ext cx="22486758" cy="1415772"/>
          </a:xfrm>
        </p:spPr>
        <p:txBody>
          <a:bodyPr/>
          <a:lstStyle/>
          <a:p>
            <a:r>
              <a:rPr lang="en-US" sz="8000" dirty="0"/>
              <a:t>Entrepreneurial Newness Framework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87094-33F9-CC94-B1A1-F0EBC2679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Placeholder 8" descr="A figure illustrates the entrepreneurial newness framework through four quadrants and different dimensions of newness, namely market newness and technological newness. Quadrant A, Incremental Market Newness and Incremental Technological Newness: Using existing technology to enter an existing market category. Example: Luxgen Motors Company. Quadrant B, Radical Market Newness and Incremental Technological Newness: Using existing technology to create new market category. Example: Zipcar. Quadrant C, Incremental Market Newness and Radical Technological Newness: Developing a new technology to enter an existing market category. Example: Tesla Motors. Quadrant D, Radical Market Newness and Radical Technological Newness: Developing new technology to create a new market category. Example: Space X.">
            <a:extLst>
              <a:ext uri="{FF2B5EF4-FFF2-40B4-BE49-F238E27FC236}">
                <a16:creationId xmlns:a16="http://schemas.microsoft.com/office/drawing/2014/main" id="{9710452D-A28C-528F-43A8-EDE6ED0AF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946" y="2589306"/>
            <a:ext cx="18657282" cy="9668933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627917B-D817-243D-BF12-FF84FE793D0C}"/>
              </a:ext>
            </a:extLst>
          </p:cNvPr>
          <p:cNvSpPr txBox="1">
            <a:spLocks/>
          </p:cNvSpPr>
          <p:nvPr/>
        </p:nvSpPr>
        <p:spPr>
          <a:xfrm>
            <a:off x="476844" y="11910663"/>
            <a:ext cx="9927546" cy="61315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714376" indent="-71437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•"/>
              <a:defRPr sz="52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1pPr>
            <a:lvl2pPr marL="1371600" indent="-65722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–"/>
              <a:defRPr sz="48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2pPr>
            <a:lvl3pPr marL="2159000" indent="-73342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•"/>
              <a:defRPr sz="44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28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4pPr>
            <a:lvl5pPr marL="5555756" indent="-617304" algn="l" defTabSz="1234609" rtl="0" eaLnBrk="1" latinLnBrk="0" hangingPunct="1">
              <a:spcBef>
                <a:spcPct val="20000"/>
              </a:spcBef>
              <a:buFont typeface="Arial"/>
              <a:buChar char="»"/>
              <a:defRPr sz="290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6790368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24982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59591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494205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/>
              <a:t>Source</a:t>
            </a:r>
            <a:r>
              <a:rPr lang="en-US" sz="1400" b="1"/>
              <a:t>:</a:t>
            </a:r>
            <a:r>
              <a:rPr lang="en-US" sz="1400"/>
              <a:t> Donald F. Kuratko, Greg Fisher, James M. Bloodgood, and Jeffrey S. Hornsby, “The Paradox of New Venture Legitimation within an Entrepreneurial Ecosystem,” </a:t>
            </a:r>
            <a:r>
              <a:rPr lang="en-US" sz="1400" i="1"/>
              <a:t>Small Business Economics</a:t>
            </a:r>
            <a:r>
              <a:rPr lang="en-US" sz="1400"/>
              <a:t>, 49 vol. 1 (2017): 124.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043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D97E9-8BA6-A3F0-C7BA-3B5580BE1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DAD7-CA0D-350B-7A1C-025A9F35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Entrepreneurial Newness Framework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539C8-7482-82EC-5272-8FC59EF58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0" y="3163823"/>
            <a:ext cx="11077239" cy="5663089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This framework helps entrepreneurs and investors gauge: </a:t>
            </a:r>
          </a:p>
          <a:p>
            <a:pPr marL="914400" indent="-914400">
              <a:buClr>
                <a:schemeClr val="tx1"/>
              </a:buClr>
              <a:buAutoNum type="arabicPeriod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How bold or incremental a venture is? </a:t>
            </a:r>
          </a:p>
          <a:p>
            <a:pPr marL="914400" indent="-914400">
              <a:buClr>
                <a:schemeClr val="tx1"/>
              </a:buClr>
              <a:buAutoNum type="arabicPeriod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What risks and opportunities might come with that positioning?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4849D-BA63-FB1E-52D8-17215882A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Placeholder 8" descr="A figure illustrates the entrepreneurial newness framework through four quadrants and different dimensions of newness, namely market newness and technological newness. Quadrant A, Incremental Market Newness and Incremental Technological Newness: Using existing technology to enter an existing market category. Example: Luxgen Motors Company. Quadrant B, Radical Market Newness and Incremental Technological Newness: Using existing technology to create new market category. Example: Zipcar. Quadrant C, Incremental Market Newness and Radical Technological Newness: Developing a new technology to enter an existing market category. Example: Tesla Motors. Quadrant D, Radical Market Newness and Radical Technological Newness: Developing new technology to create a new market category. Example: Space X.">
            <a:extLst>
              <a:ext uri="{FF2B5EF4-FFF2-40B4-BE49-F238E27FC236}">
                <a16:creationId xmlns:a16="http://schemas.microsoft.com/office/drawing/2014/main" id="{081692AD-44FA-6DFB-1170-8A74F85A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95" r="17203"/>
          <a:stretch>
            <a:fillRect/>
          </a:stretch>
        </p:blipFill>
        <p:spPr>
          <a:xfrm>
            <a:off x="12599052" y="3163823"/>
            <a:ext cx="11077239" cy="813108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B81261-E669-46BA-08B4-A0E24A97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87555"/>
              </p:ext>
            </p:extLst>
          </p:nvPr>
        </p:nvGraphicFramePr>
        <p:xfrm>
          <a:off x="12599051" y="3163822"/>
          <a:ext cx="11077238" cy="8614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38619">
                  <a:extLst>
                    <a:ext uri="{9D8B030D-6E8A-4147-A177-3AD203B41FA5}">
                      <a16:colId xmlns:a16="http://schemas.microsoft.com/office/drawing/2014/main" val="1391551767"/>
                    </a:ext>
                  </a:extLst>
                </a:gridCol>
                <a:gridCol w="5538619">
                  <a:extLst>
                    <a:ext uri="{9D8B030D-6E8A-4147-A177-3AD203B41FA5}">
                      <a16:colId xmlns:a16="http://schemas.microsoft.com/office/drawing/2014/main" val="2840244274"/>
                    </a:ext>
                  </a:extLst>
                </a:gridCol>
              </a:tblGrid>
              <a:tr h="3875340">
                <a:tc>
                  <a:txBody>
                    <a:bodyPr/>
                    <a:lstStyle/>
                    <a:p>
                      <a:r>
                        <a:rPr lang="en-US" sz="2800" dirty="0"/>
                        <a:t>[</a:t>
                      </a:r>
                      <a:r>
                        <a:rPr lang="en-US" sz="2800" b="1" dirty="0"/>
                        <a:t>C] Radical-Incremental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Applies a major new technology to an existing market.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Example: Introducing drones or AI-driven sensors into conventional crop monitoring.</a:t>
                      </a:r>
                    </a:p>
                    <a:p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[D] Radical-Radical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The most transformative ventures, using breakthrough technology to create an entirely new market.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Example: Vertical hydroponic farms inside city warehouses supplying fresh greens year-round.</a:t>
                      </a:r>
                    </a:p>
                    <a:p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707189"/>
                  </a:ext>
                </a:extLst>
              </a:tr>
              <a:tr h="4255742">
                <a:tc>
                  <a:txBody>
                    <a:bodyPr/>
                    <a:lstStyle/>
                    <a:p>
                      <a:r>
                        <a:rPr lang="en-US" sz="2800" b="1" dirty="0"/>
                        <a:t>[A] Incremental-Incremental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Small improvements in both technology and the way products are sold.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Example: A farm improves efficiency by using drip irrigation rather than flood irrigation.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[B] Incremental-Radical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Uses existing technology but introduces it to a completely new market.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Example: Traditional farming methods applied to create a new niche for organic produce in urban areas.</a:t>
                      </a:r>
                    </a:p>
                    <a:p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79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>
                <a:solidFill>
                  <a:srgbClr val="000000"/>
                </a:solidFill>
              </a:rPr>
              <a:t>Group Activity 6-1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8617744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Each student gets a card. Each suit corresponds to a quadrant:</a:t>
            </a:r>
          </a:p>
          <a:p>
            <a:pPr lvl="1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Hearts: Quadrant A (Incremental Technology, Existing Market)</a:t>
            </a:r>
          </a:p>
          <a:p>
            <a:pPr lvl="1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Diamonds: Quadrant B (Incremental Technology, New Market)</a:t>
            </a:r>
          </a:p>
          <a:p>
            <a:pPr lvl="1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Clubs: Quadrant C (Radical Technology, Existing Market)</a:t>
            </a:r>
          </a:p>
          <a:p>
            <a:pPr lvl="1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Spades: Quadrant D (Radical Technology, New Market)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Sit with your suit.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Each group receives a scenario and must analyze it, then explain why it belongs in their assigned quadrant.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75065-242E-A5BD-0FFD-ABE97C6C4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647" y="3709079"/>
            <a:ext cx="17197884" cy="4247317"/>
          </a:xfrm>
        </p:spPr>
        <p:txBody>
          <a:bodyPr/>
          <a:lstStyle/>
          <a:p>
            <a:r>
              <a:rPr lang="en-US" i="1" dirty="0"/>
              <a:t>Big things have small beginnings.</a:t>
            </a:r>
            <a:br>
              <a:rPr lang="en-US" dirty="0"/>
            </a:br>
            <a:br>
              <a:rPr lang="en-US" sz="4400" dirty="0"/>
            </a:br>
            <a:r>
              <a:rPr lang="en-US" sz="4400" dirty="0"/>
              <a:t>-Spoken by Mr. Dryden in the film </a:t>
            </a:r>
            <a:r>
              <a:rPr lang="en-US" sz="4400" i="1" dirty="0"/>
              <a:t>Lawrence of Arabia</a:t>
            </a:r>
            <a:r>
              <a:rPr lang="en-US" sz="44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CC8DD-A8AB-5670-8773-72F7DA682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3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1EBD5-1956-B89D-A464-36BE7BE22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1FA2-3270-CF79-B817-573095A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Examining the Financial Picture When Creating New Ventures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8942C-2543-675F-6D3F-D567F9F2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316224"/>
            <a:ext cx="11239776" cy="8494633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After going through feasibility analysis (covered in Week 5) and developing a business plan (not covered yet), an entrepreneur determines that they want to start their business.</a:t>
            </a:r>
          </a:p>
          <a:p>
            <a:pPr>
              <a:buClr>
                <a:schemeClr val="tx1"/>
              </a:buClr>
              <a:buFontTx/>
              <a:buChar char="-"/>
            </a:pPr>
            <a:r>
              <a:rPr lang="en-US" dirty="0"/>
              <a:t>For new start-ups: Risk vs. reward analysis</a:t>
            </a:r>
          </a:p>
          <a:p>
            <a:pPr>
              <a:buClr>
                <a:schemeClr val="tx1"/>
              </a:buClr>
              <a:buFontTx/>
              <a:buChar char="-"/>
            </a:pPr>
            <a:r>
              <a:rPr lang="en-US" dirty="0"/>
              <a:t>For acquiring an existing business: </a:t>
            </a:r>
            <a:r>
              <a:rPr lang="en-US" i="1" dirty="0"/>
              <a:t>Might look different…</a:t>
            </a:r>
            <a:endParaRPr lang="en-US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40DC3-9A92-4BBC-173D-B3337E0C6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1EE8EC-37EA-1D6A-4D79-F5B82BC71CB3}"/>
              </a:ext>
            </a:extLst>
          </p:cNvPr>
          <p:cNvSpPr txBox="1">
            <a:spLocks/>
          </p:cNvSpPr>
          <p:nvPr/>
        </p:nvSpPr>
        <p:spPr>
          <a:xfrm>
            <a:off x="12827001" y="3316224"/>
            <a:ext cx="10765968" cy="861774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714376" indent="-71437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•"/>
              <a:defRPr sz="52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1pPr>
            <a:lvl2pPr marL="1371600" indent="-65722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–"/>
              <a:defRPr sz="48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2pPr>
            <a:lvl3pPr marL="2159000" indent="-73342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•"/>
              <a:defRPr sz="44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28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4pPr>
            <a:lvl5pPr marL="5555756" indent="-617304" algn="l" defTabSz="1234609" rtl="0" eaLnBrk="1" latinLnBrk="0" hangingPunct="1">
              <a:spcBef>
                <a:spcPct val="20000"/>
              </a:spcBef>
              <a:buFont typeface="Arial"/>
              <a:buChar char="»"/>
              <a:defRPr sz="290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6790368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24982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59591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494205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Font typeface="Arial"/>
              <a:buNone/>
            </a:pPr>
            <a:r>
              <a:rPr lang="en-US" dirty="0"/>
              <a:t>Checklist for Start-Up Expenses: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Inventory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Equipment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Payroll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Utilities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Debt service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Legal and professional fees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Licenses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99203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875C8-223C-96B3-4AF8-7524FED8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7D89-1785-4AEE-0244-4C68EC8E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67" y="5210924"/>
            <a:ext cx="15371706" cy="181434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Pathway #2</a:t>
            </a:r>
            <a:br>
              <a:rPr lang="en-US" dirty="0"/>
            </a:br>
            <a:r>
              <a:rPr lang="en-US" dirty="0"/>
              <a:t>Acquisition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75CDC-25F4-8294-D286-2CF4CD634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CAD31-859D-0F34-5AB8-5FE249FF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E3EC-FB30-AA37-D87A-7C5364F9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Acquiring an Established Venture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F1533-B1C7-79B2-F5F4-145E23D1B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002464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400" b="1" dirty="0"/>
              <a:t>Sources of Opportunities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Business brokers, trade associations, newspapers, professional contacts, online listings.</a:t>
            </a:r>
          </a:p>
          <a:p>
            <a:pPr marL="0" indent="0">
              <a:spcBef>
                <a:spcPts val="600"/>
              </a:spcBef>
              <a:buNone/>
            </a:pPr>
            <a:endParaRPr lang="en-US" sz="4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400" b="1" dirty="0"/>
              <a:t>Advantages: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Existing customers, contracts, brand reputation.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Staff, inventory, facilities already in place.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Reduced fear of failure, quicker path to revenue.</a:t>
            </a:r>
            <a:br>
              <a:rPr lang="en-US" sz="4400" dirty="0"/>
            </a:br>
            <a:endParaRPr lang="en-US" sz="4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400" b="1" dirty="0"/>
              <a:t>Example:</a:t>
            </a:r>
            <a:r>
              <a:rPr lang="en-US" sz="4400" dirty="0"/>
              <a:t> A young entrepreneur buys a fruit orchard from a retiring couple. 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Benefits: loyal customers, contracts with local grocers. 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Challenges: aging trees, outdated equipment.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76C72-935F-D534-6886-8BB16BFB8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64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CC6E6-389A-5631-87FD-4C7B90DE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6784-44E2-434E-DAFF-BE526AF97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>
                <a:solidFill>
                  <a:srgbClr val="000000"/>
                </a:solidFill>
              </a:rPr>
              <a:t>Group Activity 6-2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36871-DA4E-FA90-8569-61BDEB244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1024896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4400" dirty="0">
                <a:solidFill>
                  <a:srgbClr val="000000"/>
                </a:solidFill>
              </a:rPr>
              <a:t>Role-Play Acquisition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Highest card number per group (Ace is high) = buyer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Lowest card number per group = seller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All other cards = help the seller answer the buyer’s questions</a:t>
            </a:r>
          </a:p>
          <a:p>
            <a:pPr>
              <a:spcBef>
                <a:spcPts val="1200"/>
              </a:spcBef>
            </a:pPr>
            <a:r>
              <a:rPr lang="en-US" sz="4400" dirty="0">
                <a:solidFill>
                  <a:srgbClr val="000000"/>
                </a:solidFill>
              </a:rPr>
              <a:t>Buyer’s Questions: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Why is the business for sale?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Does the company have any outstanding noncompete agreements?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What is the physical condition of inventory, land, and facilities?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Will employees remain?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What competition exists locally?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What is the profitability?</a:t>
            </a:r>
          </a:p>
          <a:p>
            <a:pPr>
              <a:spcBef>
                <a:spcPts val="1200"/>
              </a:spcBef>
            </a:pPr>
            <a:r>
              <a:rPr lang="en-US" sz="4400" i="1" dirty="0">
                <a:solidFill>
                  <a:srgbClr val="000000"/>
                </a:solidFill>
              </a:rPr>
              <a:t>Pay attention, buyers</a:t>
            </a:r>
            <a:r>
              <a:rPr lang="en-US" sz="4400" dirty="0">
                <a:solidFill>
                  <a:srgbClr val="000000"/>
                </a:solidFill>
              </a:rPr>
              <a:t>: Which answers by the sellers would raise red flags? How could you follow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1D7D0-27D6-7659-DF00-374D49EEB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AF882-AD6F-D938-57D0-C258D881B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D4E9-A492-DD83-4E3E-0EFE39AE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Evaluating an Established Venture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D2503-A94F-4656-816E-35FC7EFF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6740307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400" dirty="0"/>
              <a:t>Evaluating whether to purchase an established venture requires A LOT of background information: 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Profits, sales, and ratios.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Inventory and equipment quality.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Intellectual property (trademarks, patents).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Goodwill and reputation.</a:t>
            </a:r>
          </a:p>
          <a:p>
            <a:pPr marL="0" indent="0">
              <a:spcBef>
                <a:spcPts val="600"/>
              </a:spcBef>
              <a:buNone/>
            </a:pPr>
            <a:endParaRPr lang="en-US" sz="4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400" b="1" i="1" dirty="0"/>
              <a:t>Ask yourself:</a:t>
            </a:r>
            <a:r>
              <a:rPr lang="en-US" sz="4400" b="1" dirty="0"/>
              <a:t> Which of these would you prioritize when evaluating an agribusiness purchase?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1EA7E-52CF-76C1-D2F5-4E92A379A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96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4AF99-DB8D-7F1E-76C5-3B83F697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9A4B-2CD8-D6E0-02E4-D3D1C097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The Buying Process: What to Look For (1/2)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7B1B7-5F53-B522-9B63-2EA536723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202519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000" dirty="0"/>
              <a:t>When buying a business, the process is less about "hardball negotiation" and more about careful evaluation and planning. </a:t>
            </a:r>
          </a:p>
          <a:p>
            <a:pPr marL="0" indent="0">
              <a:spcBef>
                <a:spcPts val="600"/>
              </a:spcBef>
              <a:buNone/>
            </a:pPr>
            <a:endParaRPr lang="en-US" sz="4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Things That Influence this Process: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Information</a:t>
            </a:r>
          </a:p>
          <a:p>
            <a:pPr lvl="1">
              <a:spcBef>
                <a:spcPts val="600"/>
              </a:spcBef>
            </a:pPr>
            <a:r>
              <a:rPr lang="en-US" sz="3600" dirty="0"/>
              <a:t>The more you know about the company’s performance, its competitors, and the market, the better decisions you can make.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Time</a:t>
            </a:r>
          </a:p>
          <a:p>
            <a:pPr lvl="1">
              <a:spcBef>
                <a:spcPts val="600"/>
              </a:spcBef>
            </a:pPr>
            <a:r>
              <a:rPr lang="en-US" sz="3600" dirty="0"/>
              <a:t>Buyers who take their time can uncover problems and avoid rushing into a bad deal.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Pressure</a:t>
            </a:r>
          </a:p>
          <a:p>
            <a:pPr lvl="1">
              <a:spcBef>
                <a:spcPts val="600"/>
              </a:spcBef>
            </a:pPr>
            <a:r>
              <a:rPr lang="en-US" sz="3600" dirty="0"/>
              <a:t>Sellers may be under pressure to close quickly (retirement, debt, family issues). Recognizing this can inform the conversation.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Alternatives</a:t>
            </a:r>
          </a:p>
          <a:p>
            <a:pPr lvl="1">
              <a:spcBef>
                <a:spcPts val="600"/>
              </a:spcBef>
            </a:pPr>
            <a:r>
              <a:rPr lang="en-US" sz="3600" dirty="0"/>
              <a:t>Having more than one possible business to buy puts the buyer in a stronger position.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768BD-A997-2D28-8A05-490FE89E3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F1D1-7F26-FCC0-8118-FDC02E421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790F-BAA8-A2CD-8D89-0EADEE46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The Buying Process: What to Look For (2/2)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03BE-4741-456C-71DC-77F625FC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7786747"/>
          </a:xfrm>
        </p:spPr>
        <p:txBody>
          <a:bodyPr/>
          <a:lstStyle/>
          <a:p>
            <a:pPr marL="0" indent="0">
              <a:buNone/>
            </a:pPr>
            <a:r>
              <a:rPr lang="en-US" sz="4800" b="1" dirty="0"/>
              <a:t>Important Considerations for Buyers:</a:t>
            </a:r>
          </a:p>
          <a:p>
            <a:pPr lvl="1"/>
            <a:r>
              <a:rPr lang="en-US" sz="4400" dirty="0"/>
              <a:t>Sometimes a seller may stay on as a minority owner for a period of time so that there is continuity in the business.</a:t>
            </a:r>
          </a:p>
          <a:p>
            <a:pPr lvl="1"/>
            <a:r>
              <a:rPr lang="en-US" sz="4400" dirty="0"/>
              <a:t>The final purchase price can be linked to how well the business performs in the next 3–5 years (“earn-out” arrangement).</a:t>
            </a:r>
          </a:p>
          <a:p>
            <a:pPr lvl="1"/>
            <a:r>
              <a:rPr lang="en-US" sz="4400" dirty="0"/>
              <a:t>Only trust promises that are written into the contract.</a:t>
            </a:r>
          </a:p>
          <a:p>
            <a:pPr lvl="1"/>
            <a:r>
              <a:rPr lang="en-US" sz="4400" dirty="0"/>
              <a:t>Always review the financial books carefully to see what cash is really available.</a:t>
            </a:r>
          </a:p>
          <a:p>
            <a:pPr lvl="1"/>
            <a:r>
              <a:rPr lang="en-US" sz="4400" dirty="0"/>
              <a:t>Talk to people connected to the business—vendors, competitors, customers, and employees—to get the full picture.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CA2D5-D8BE-F16D-52FE-E29BAF49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8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78FE1-620B-B458-CAFB-1C83E383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7F82-17E2-58A1-FCEC-E1C5BD97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67" y="5210924"/>
            <a:ext cx="15371706" cy="181434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Pathway #3</a:t>
            </a:r>
            <a:br>
              <a:rPr lang="en-US" dirty="0"/>
            </a:br>
            <a:r>
              <a:rPr lang="en-US" dirty="0"/>
              <a:t>Franchising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69C8B-F866-B8D0-6107-3880F57D5E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A8844-8210-56DE-13DC-C1D90D6B9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E1EF9-265E-613F-A4B2-F47DBCD1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Franchising: The Hybrid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ABEB2-DDFF-668E-B0EC-0FE51B897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3"/>
            <a:ext cx="22486758" cy="4357853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Have you ever considered owning a franchise? Why or why not?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What agribusiness-related franchises can you think of (farm equipment dealers, feed stores, food retail chains, farm-to-table restaurants)?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E1458-6AB3-77AE-166F-081A89B3C2B2}"/>
              </a:ext>
            </a:extLst>
          </p:cNvPr>
          <p:cNvSpPr txBox="1"/>
          <p:nvPr/>
        </p:nvSpPr>
        <p:spPr>
          <a:xfrm>
            <a:off x="953811" y="7824976"/>
            <a:ext cx="22486758" cy="2800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1B1B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 of hands for: 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rgbClr val="1B1B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Who has eaten at McDonald’s, Subway, or Dairy Queen? 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rgbClr val="1B1B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those who have been to Tractor Supply, John Deere dealerships, or local farm supply stores? </a:t>
            </a:r>
            <a:endParaRPr lang="en-US" sz="4400" i="0" dirty="0">
              <a:solidFill>
                <a:srgbClr val="1B1B1B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78CDB-3158-AA1A-C93B-85740E7E2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47A4F-51A4-A4C4-5471-0E1F78415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2418-F268-E05B-A296-2B43CD2A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Franchising: Definition &amp; Terms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38970-1B0E-9AEB-9DBD-499977BCC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6401753"/>
          </a:xfrm>
        </p:spPr>
        <p:txBody>
          <a:bodyPr/>
          <a:lstStyle/>
          <a:p>
            <a:pPr marL="0" indent="0">
              <a:buNone/>
            </a:pPr>
            <a:r>
              <a:rPr lang="en-US" sz="4400" b="1" i="1" dirty="0"/>
              <a:t>Definition:</a:t>
            </a:r>
            <a:r>
              <a:rPr lang="en-US" sz="4400" dirty="0"/>
              <a:t> </a:t>
            </a:r>
            <a:r>
              <a:rPr lang="en-US" sz="4400" b="1" dirty="0"/>
              <a:t>Franchise</a:t>
            </a:r>
          </a:p>
          <a:p>
            <a:r>
              <a:rPr lang="en-US" sz="4400" dirty="0"/>
              <a:t>An arrangement where franchisor licenses a franchisee to use trademarks, trade names, and systems.</a:t>
            </a:r>
          </a:p>
          <a:p>
            <a:endParaRPr lang="en-US" sz="4400" dirty="0"/>
          </a:p>
          <a:p>
            <a:r>
              <a:rPr lang="en-US" sz="4400" dirty="0"/>
              <a:t>Roles</a:t>
            </a:r>
          </a:p>
          <a:p>
            <a:pPr lvl="1"/>
            <a:r>
              <a:rPr lang="en-US" sz="4000" dirty="0"/>
              <a:t>Franchisee = buyer.</a:t>
            </a:r>
          </a:p>
          <a:p>
            <a:pPr lvl="1"/>
            <a:r>
              <a:rPr lang="en-US" sz="4000" dirty="0"/>
              <a:t>Franchisor = seller.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75783-F10B-6C6C-CAA3-DC2D13AA7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26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8030" y="1715201"/>
            <a:ext cx="8581832" cy="28931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dirty="0"/>
              <a:t>Lecture 6: </a:t>
            </a:r>
            <a:br>
              <a:rPr lang="en-US" sz="6200" dirty="0"/>
            </a:br>
            <a:r>
              <a:rPr lang="en-US" sz="6200" dirty="0"/>
              <a:t>Venture Pathways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8029" y="5386342"/>
            <a:ext cx="8580438" cy="62976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Textbook Reading (Quiz Basis)</a:t>
            </a:r>
          </a:p>
          <a:p>
            <a:pPr marL="0" indent="0">
              <a:buNone/>
            </a:pPr>
            <a:r>
              <a:rPr lang="en-US" dirty="0"/>
              <a:t>Chapter 7. Pathways to Entrepreneurial Ventures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Lecture Agenda</a:t>
            </a:r>
          </a:p>
          <a:p>
            <a:pPr marL="0" indent="0">
              <a:buNone/>
            </a:pPr>
            <a:r>
              <a:rPr lang="en-US" dirty="0"/>
              <a:t>Pathway 1: Creating a new venture</a:t>
            </a:r>
          </a:p>
          <a:p>
            <a:pPr marL="0" indent="0">
              <a:buNone/>
            </a:pPr>
            <a:r>
              <a:rPr lang="en-US" dirty="0"/>
              <a:t>Pathway 2: Acquiring a business</a:t>
            </a:r>
          </a:p>
          <a:p>
            <a:pPr marL="0" indent="0">
              <a:buNone/>
            </a:pPr>
            <a:r>
              <a:rPr lang="en-US" dirty="0"/>
              <a:t>Pathway 3: Franchising a business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DF44D-E4AB-E844-FF2B-DD35DF5C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96" r="26951"/>
          <a:stretch>
            <a:fillRect/>
          </a:stretch>
        </p:blipFill>
        <p:spPr>
          <a:xfrm>
            <a:off x="12036056" y="10"/>
            <a:ext cx="12351120" cy="1371599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3599C-791B-3436-7D80-4A8D76EF9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1686-F43F-1496-A25F-1425ADF78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7949-EE63-6A13-3F9A-ACCC69DD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How Franchising Works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30CCF-4474-04EC-3BE5-F1D0A7F6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171742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/>
              <a:t>Franchisee </a:t>
            </a:r>
            <a:r>
              <a:rPr lang="en-US" sz="4400" dirty="0"/>
              <a:t>Obligations:</a:t>
            </a:r>
          </a:p>
          <a:p>
            <a:r>
              <a:rPr lang="en-US" sz="4400" dirty="0"/>
              <a:t>Invest capital.</a:t>
            </a:r>
          </a:p>
          <a:p>
            <a:r>
              <a:rPr lang="en-US" sz="4400" dirty="0"/>
              <a:t>Maintain standardized inventory/equipment.</a:t>
            </a:r>
          </a:p>
          <a:p>
            <a:r>
              <a:rPr lang="en-US" sz="4400" dirty="0"/>
              <a:t>Pay fees and royalties.</a:t>
            </a:r>
          </a:p>
          <a:p>
            <a:r>
              <a:rPr lang="en-US" sz="4400" dirty="0"/>
              <a:t>Maintain quality standards.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b="1" dirty="0"/>
              <a:t>Franchisor</a:t>
            </a:r>
            <a:r>
              <a:rPr lang="en-US" sz="4400" dirty="0"/>
              <a:t> Provides:</a:t>
            </a:r>
          </a:p>
          <a:p>
            <a:r>
              <a:rPr lang="en-US" sz="4400" dirty="0"/>
              <a:t>Brand identity (logos, name).</a:t>
            </a:r>
          </a:p>
          <a:p>
            <a:r>
              <a:rPr lang="en-US" sz="4400" dirty="0"/>
              <a:t>Training and ongoing support.</a:t>
            </a:r>
          </a:p>
          <a:p>
            <a:r>
              <a:rPr lang="en-US" sz="4400" dirty="0"/>
              <a:t>Necessary merchandise, equipment, or food.</a:t>
            </a:r>
          </a:p>
          <a:p>
            <a:r>
              <a:rPr lang="en-US" sz="4400" dirty="0"/>
              <a:t>Financing and professional guidance.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C8B93-FC0F-FD50-2DC7-105428472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69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AED2-2F33-5335-0A75-5620ADA03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4149-F8BF-3834-415D-8B2A81EB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Pros and Cons of Franchising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8E927-AD24-7C26-4E33-608FE4FA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171742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/>
              <a:t>Advantages:</a:t>
            </a:r>
          </a:p>
          <a:p>
            <a:r>
              <a:rPr lang="en-US" sz="4400" dirty="0"/>
              <a:t>Training and support.</a:t>
            </a:r>
          </a:p>
          <a:p>
            <a:r>
              <a:rPr lang="en-US" sz="4400" dirty="0"/>
              <a:t>Brand recognition and loyalty. </a:t>
            </a:r>
          </a:p>
          <a:p>
            <a:r>
              <a:rPr lang="en-US" sz="4400" dirty="0"/>
              <a:t>Proven system lowers risk.</a:t>
            </a:r>
          </a:p>
          <a:p>
            <a:r>
              <a:rPr lang="en-US" sz="4400" dirty="0"/>
              <a:t>Financing options.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b="1" dirty="0"/>
              <a:t>Disadvantages:</a:t>
            </a:r>
          </a:p>
          <a:p>
            <a:r>
              <a:rPr lang="en-US" sz="4400" dirty="0"/>
              <a:t>High upfront fees and ongoing royalties.</a:t>
            </a:r>
          </a:p>
          <a:p>
            <a:r>
              <a:rPr lang="en-US" sz="4400" dirty="0"/>
              <a:t>Strict franchisor control.</a:t>
            </a:r>
          </a:p>
          <a:p>
            <a:r>
              <a:rPr lang="en-US" sz="4400" dirty="0"/>
              <a:t>Some franchisors fail to deliver on promises.</a:t>
            </a:r>
          </a:p>
          <a:p>
            <a:r>
              <a:rPr lang="en-US" sz="4400" dirty="0"/>
              <a:t>A franchise can feel like a “golden cage.”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C960-245B-6A12-89F8-E1FE4A7A8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06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3A99-3466-0AC3-CAE0-C626AC701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65E1-E9F9-6C9A-88A8-3FD9AF87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0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/>
              <a:t>Franchise Law &amp; FDD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55287-4856-BEE6-1FB5-CCB38ACB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029" y="5156200"/>
            <a:ext cx="10397308" cy="75183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/>
              <a:t>Franchise Rule: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/>
              <a:t>- A federal regulation enforced by the Federal Trade Commission (FTC) that requires franchisors to provide prospective franchisees with a comprehensive Franchise Disclosure Document (FDD) 14 days before a franchisee signs an agreement or pays money.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/>
              <a:t>Franchise Disclosure Document (FDD):</a:t>
            </a:r>
          </a:p>
          <a:p>
            <a:pPr marL="457200" lvl="1" indent="-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3200" dirty="0"/>
              <a:t>23 categories of required info.</a:t>
            </a:r>
          </a:p>
          <a:p>
            <a:pPr marL="457200" lvl="1" indent="-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3200" dirty="0"/>
              <a:t>Must be provided before contract signing.</a:t>
            </a:r>
          </a:p>
          <a:p>
            <a:pPr marL="457200" lvl="1" indent="-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3200" dirty="0"/>
              <a:t>Protects franchisees from incomplete information.</a:t>
            </a:r>
          </a:p>
        </p:txBody>
      </p:sp>
      <p:pic>
        <p:nvPicPr>
          <p:cNvPr id="2050" name="Picture 2" descr="Franchise Disclosure Document Template (Word &amp; PDF) - Free Trial">
            <a:extLst>
              <a:ext uri="{FF2B5EF4-FFF2-40B4-BE49-F238E27FC236}">
                <a16:creationId xmlns:a16="http://schemas.microsoft.com/office/drawing/2014/main" id="{C49341DB-064D-3AC7-03E0-57643F2A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5337" y="0"/>
            <a:ext cx="10632558" cy="13716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C871-D63B-0D4B-FDB2-C7EB67C44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421B75-32F1-3341-9ED0-64265A793BE3}" type="slidenum">
              <a:rPr lang="en-US" sz="24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1427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461E5-0382-A1A1-7BF6-B608623B9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6B3B-5676-6306-94E8-84176B04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557982"/>
            <a:ext cx="22486758" cy="2646878"/>
          </a:xfrm>
        </p:spPr>
        <p:txBody>
          <a:bodyPr/>
          <a:lstStyle/>
          <a:p>
            <a:r>
              <a:rPr lang="en-US" sz="8000" dirty="0"/>
              <a:t>Support Systems: Incubators, Accelerators, Ecosystems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16CA-F455-F333-D5A2-FF186628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094797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400" b="1" i="1" dirty="0"/>
              <a:t>What helps you succeed once you choose a pathway?</a:t>
            </a:r>
          </a:p>
          <a:p>
            <a:pPr marL="0" indent="0">
              <a:spcBef>
                <a:spcPts val="600"/>
              </a:spcBef>
              <a:buNone/>
            </a:pPr>
            <a:endParaRPr lang="en-US" sz="40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Incubators</a:t>
            </a:r>
            <a:r>
              <a:rPr lang="en-US" sz="4000" dirty="0"/>
              <a:t> – Think: Daycare (safe, long-term)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Long-term support: space, training, mentorship.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Example: Food innovation hubs providing shared kitchens.</a:t>
            </a:r>
            <a:br>
              <a:rPr lang="en-US" sz="4000" dirty="0"/>
            </a:br>
            <a:endParaRPr lang="en-US" sz="4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Accelerators</a:t>
            </a:r>
            <a:r>
              <a:rPr lang="en-US" sz="4000" dirty="0"/>
              <a:t> – Think: Boot camp (short, intensive)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Short, intensive programs, often equity-based.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Example: </a:t>
            </a:r>
            <a:r>
              <a:rPr lang="en-US" sz="4000" dirty="0" err="1"/>
              <a:t>AgTech</a:t>
            </a:r>
            <a:r>
              <a:rPr lang="en-US" sz="4000" dirty="0"/>
              <a:t> accelerators in Colorado funding drone startups.</a:t>
            </a:r>
          </a:p>
          <a:p>
            <a:pPr marL="0" indent="0">
              <a:spcBef>
                <a:spcPts val="600"/>
              </a:spcBef>
              <a:buNone/>
            </a:pPr>
            <a:endParaRPr lang="en-US" sz="4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Entrepreneurial Ecosystem: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Networks of entrepreneurs, mentors, regulators, investors.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Example: Fort Collins food innovation network linking CSU, farmers, and startups.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F6416-B9F0-F9C3-451E-3C6B23AB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4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811" y="758036"/>
            <a:ext cx="22486758" cy="2246769"/>
          </a:xfrm>
        </p:spPr>
        <p:txBody>
          <a:bodyPr/>
          <a:lstStyle/>
          <a:p>
            <a:r>
              <a:rPr lang="en-US" sz="5400" i="1" dirty="0"/>
              <a:t>Recall (Week 5)</a:t>
            </a:r>
            <a:br>
              <a:rPr lang="en-US" sz="5400" dirty="0"/>
            </a:br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How Incubators &amp; Accelerators Help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53810" y="2816726"/>
            <a:ext cx="14649983" cy="9725739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40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Programs exist to lower the cost, time, and risk of starting new ventures.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Provide shared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space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basic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resources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access 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to mentors to build a capable team.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Guide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funding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estimates, connect ventures with grants, investors, and competitions. 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Offer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market intelligence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legal/regulatory support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peer learning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Help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validate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the idea technically and legally through expert review and testing.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Support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customer discovery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refine the venture’s “why us,” and identify reachable markets.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Advise on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pricing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distribution channels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and strategies to reach first customers.</a:t>
            </a:r>
          </a:p>
        </p:txBody>
      </p:sp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B5DE0F4A-1C5A-3840-1F47-48FB34D54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7846" y="966192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hlinkClick r:id="rId4"/>
            <a:extLst>
              <a:ext uri="{FF2B5EF4-FFF2-40B4-BE49-F238E27FC236}">
                <a16:creationId xmlns:a16="http://schemas.microsoft.com/office/drawing/2014/main" id="{24C046B7-ACC8-D63B-4B40-B72296EC9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0823"/>
          <a:stretch>
            <a:fillRect/>
          </a:stretch>
        </p:blipFill>
        <p:spPr bwMode="auto">
          <a:xfrm>
            <a:off x="15172665" y="3163824"/>
            <a:ext cx="9005324" cy="325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tartup Incubator - Innosphere">
            <a:hlinkClick r:id="rId6"/>
            <a:extLst>
              <a:ext uri="{FF2B5EF4-FFF2-40B4-BE49-F238E27FC236}">
                <a16:creationId xmlns:a16="http://schemas.microsoft.com/office/drawing/2014/main" id="{9A37AC97-4851-7DA1-A3A6-A21FE2F5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505" y="6858000"/>
            <a:ext cx="5462216" cy="180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F7CFB-9E0F-A376-623C-7C34E1F93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13F2-BE8C-0512-2E0E-3D54EAF68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63C-36D4-D2AF-F67C-15AC4A05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647" y="2269946"/>
            <a:ext cx="13550353" cy="8135338"/>
          </a:xfrm>
        </p:spPr>
        <p:txBody>
          <a:bodyPr/>
          <a:lstStyle/>
          <a:p>
            <a:r>
              <a:rPr lang="en-US" i="1" dirty="0"/>
              <a:t>Which pathway (create, acquire, franchise) would YOU choose for your first agribusiness venture, and why?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00679-5726-52C0-293C-60908E8F1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ADD42-2E96-727B-3CD8-1640C5C0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84"/>
          <a:stretch>
            <a:fillRect/>
          </a:stretch>
        </p:blipFill>
        <p:spPr>
          <a:xfrm>
            <a:off x="17652999" y="1181468"/>
            <a:ext cx="5561133" cy="10312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4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040BD1-9DFF-5E84-A7FB-10B4B380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340" y="2077755"/>
            <a:ext cx="17921045" cy="1538883"/>
          </a:xfrm>
        </p:spPr>
        <p:txBody>
          <a:bodyPr anchor="t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70B4D-8FB7-8FE6-EB06-1BA333CBD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339" y="4010335"/>
            <a:ext cx="17921287" cy="85003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7.1 Describe the major pathways and structures for entrepreneurial ventures.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7.2 Explain the newness dimensions involved in creating a “new venture.”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7.3 Discuss the elements involved in acquiring an established venture.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7.4 Outline 10 key questions to ask when buying an ongoing venture.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7.5 Describe the underlying issues involved in the acquisition process.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7.6 Define a franchise and outline its structure.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7.7 Outline the benefits and drawbacks of franchising.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7.8 Explain the franchise disclosure document (FDD) as a key item in franchises.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7.9 Describe the elements involved with incubators, accelerators, and entrepreneurial ecosystems.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9024B-04DC-B90C-747F-FF5A670D4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1A42-A24E-6B1F-5F23-7B1064CA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48F-0E4A-1106-784D-33FFF37BEE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9387" y="838259"/>
            <a:ext cx="22171025" cy="1538883"/>
          </a:xfrm>
        </p:spPr>
        <p:txBody>
          <a:bodyPr/>
          <a:lstStyle/>
          <a:p>
            <a:r>
              <a:rPr lang="en-US" dirty="0"/>
              <a:t>Chapter 7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FE90D-3C84-9842-8134-B356C37C4D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69387" y="2801004"/>
            <a:ext cx="22167850" cy="73968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7.1 Describe the major pathways and structures for entrepreneurial ventures.</a:t>
            </a:r>
          </a:p>
          <a:p>
            <a:pPr marL="0" indent="0">
              <a:buNone/>
            </a:pPr>
            <a:r>
              <a:rPr lang="en-US" dirty="0"/>
              <a:t>7.2 Explain the newness dimensions involved in creating a “new venture.”</a:t>
            </a:r>
          </a:p>
          <a:p>
            <a:pPr marL="0" indent="0">
              <a:buNone/>
            </a:pPr>
            <a:r>
              <a:rPr lang="en-US" dirty="0"/>
              <a:t>7.3 Discuss the elements involved in acquiring an established venture.</a:t>
            </a:r>
          </a:p>
          <a:p>
            <a:pPr marL="0" indent="0">
              <a:buNone/>
            </a:pPr>
            <a:r>
              <a:rPr lang="en-US" dirty="0"/>
              <a:t>7.4 Outline 10 key questions to ask when buying an ongoing venture.</a:t>
            </a:r>
          </a:p>
          <a:p>
            <a:pPr marL="0" indent="0">
              <a:buNone/>
            </a:pPr>
            <a:r>
              <a:rPr lang="en-US" dirty="0"/>
              <a:t>7.5 Describe the underlying issues involved in the acquisition process.</a:t>
            </a:r>
          </a:p>
          <a:p>
            <a:pPr marL="0" indent="0">
              <a:buNone/>
            </a:pPr>
            <a:r>
              <a:rPr lang="en-US" dirty="0"/>
              <a:t>7.6 Define a franchise and outline its structure.</a:t>
            </a:r>
          </a:p>
          <a:p>
            <a:pPr marL="0" indent="0">
              <a:buNone/>
            </a:pPr>
            <a:r>
              <a:rPr lang="en-US" dirty="0"/>
              <a:t>7.7 Outline the benefits and drawbacks of franchising.</a:t>
            </a:r>
          </a:p>
          <a:p>
            <a:pPr marL="0" indent="0">
              <a:buNone/>
            </a:pPr>
            <a:r>
              <a:rPr lang="en-US" dirty="0"/>
              <a:t>7.8 Explain the franchise disclosure document (FDD) as a key item in franchises.</a:t>
            </a:r>
          </a:p>
          <a:p>
            <a:pPr marL="0" indent="0">
              <a:buNone/>
            </a:pPr>
            <a:r>
              <a:rPr lang="en-US" dirty="0"/>
              <a:t>7.9 Describe the elements involved with incubators, accelerators, and entrepreneurial ecosystems.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74E4F-FFDD-D732-1EC0-E9D386714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C653-D1F7-2228-EA47-5C8D7513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week, we covered: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222FD-947C-C15F-23B9-B6C40358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7509748"/>
          </a:xfrm>
        </p:spPr>
        <p:txBody>
          <a:bodyPr/>
          <a:lstStyle/>
          <a:p>
            <a:r>
              <a:rPr lang="en-US" dirty="0"/>
              <a:t>What predicts the performance of successful new ventures?</a:t>
            </a:r>
          </a:p>
          <a:p>
            <a:r>
              <a:rPr lang="en-US" dirty="0"/>
              <a:t>What are common pitfalls of new ventures?</a:t>
            </a:r>
          </a:p>
          <a:p>
            <a:r>
              <a:rPr lang="en-US" dirty="0"/>
              <a:t>Why do new ventures fail?</a:t>
            </a:r>
          </a:p>
          <a:p>
            <a:r>
              <a:rPr lang="en-US" dirty="0"/>
              <a:t>How to test if an idea will work?</a:t>
            </a:r>
          </a:p>
          <a:p>
            <a:r>
              <a:rPr lang="en-US" dirty="0"/>
              <a:t>What are “low stakes” business models to get your idea off the ground?</a:t>
            </a:r>
          </a:p>
          <a:p>
            <a:r>
              <a:rPr lang="en-US" dirty="0"/>
              <a:t>Why is legitimacy important for new business ventures?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74738-5894-FE83-EEE4-0EE8AB96D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2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AAA4F-9ACA-21CD-4ECF-9C05635C5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7808-846B-BE9F-0B6D-131980E0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A658-08BD-6DAB-7831-3AA727D1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110186"/>
          </a:xfrm>
        </p:spPr>
        <p:txBody>
          <a:bodyPr/>
          <a:lstStyle/>
          <a:p>
            <a:r>
              <a:rPr lang="en-US" dirty="0"/>
              <a:t>There were other ways to start a business that would flourish overnight?</a:t>
            </a:r>
          </a:p>
          <a:p>
            <a:r>
              <a:rPr lang="en-US" dirty="0"/>
              <a:t>There was a playbook that allowed your business to overcome some of the common pitfalls attributed to new ventures failure?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week, we’ll look at three pathways to pursue entrepreneurial ventures:</a:t>
            </a:r>
          </a:p>
          <a:p>
            <a:pPr marL="1571624" lvl="1" indent="-914400">
              <a:buAutoNum type="arabicPeriod"/>
            </a:pPr>
            <a:r>
              <a:rPr lang="en-US" dirty="0"/>
              <a:t>Create a new business</a:t>
            </a:r>
          </a:p>
          <a:p>
            <a:pPr marL="1571624" lvl="1" indent="-914400">
              <a:buAutoNum type="arabicPeriod"/>
            </a:pPr>
            <a:r>
              <a:rPr lang="en-US" dirty="0"/>
              <a:t>Acquire a business</a:t>
            </a:r>
          </a:p>
          <a:p>
            <a:pPr marL="1571624" lvl="1" indent="-914400">
              <a:buAutoNum type="arabicPeriod"/>
            </a:pPr>
            <a:r>
              <a:rPr lang="en-US" dirty="0"/>
              <a:t>Franchise a business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85227-0D95-65D0-C3D5-5E4D988FF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1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Three Pathways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7278916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400" dirty="0"/>
              <a:t>Entrepreneurs generally enter ventures through three pathways:</a:t>
            </a:r>
          </a:p>
          <a:p>
            <a:pPr marL="914400" indent="-914400">
              <a:spcBef>
                <a:spcPts val="600"/>
              </a:spcBef>
              <a:buAutoNum type="arabicPeriod"/>
            </a:pPr>
            <a:r>
              <a:rPr lang="en-US" sz="4400" b="1" dirty="0"/>
              <a:t>Creating</a:t>
            </a:r>
            <a:r>
              <a:rPr lang="en-US" sz="4400" dirty="0"/>
              <a:t> a New Venture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dirty="0"/>
              <a:t>Build from scratch, new idea, higher risk but higher control.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i="1" dirty="0"/>
              <a:t>Example: launching a farm-based kombucha brand.</a:t>
            </a:r>
          </a:p>
          <a:p>
            <a:pPr marL="914400" indent="-914400">
              <a:spcBef>
                <a:spcPts val="600"/>
              </a:spcBef>
              <a:buAutoNum type="arabicPeriod"/>
            </a:pPr>
            <a:r>
              <a:rPr lang="en-US" sz="4400" b="1" dirty="0"/>
              <a:t>Acquiring</a:t>
            </a:r>
            <a:r>
              <a:rPr lang="en-US" sz="4400" dirty="0"/>
              <a:t> an Existing Venture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dirty="0"/>
              <a:t>Buy an established business with history, contracts, staff.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i="1" dirty="0"/>
              <a:t>Example: purchasing a dairy operation from retiring owners.</a:t>
            </a:r>
          </a:p>
          <a:p>
            <a:pPr marL="914400" indent="-914400">
              <a:spcBef>
                <a:spcPts val="600"/>
              </a:spcBef>
              <a:buAutoNum type="arabicPeriod"/>
            </a:pPr>
            <a:r>
              <a:rPr lang="en-US" sz="4400" dirty="0"/>
              <a:t>Obtaining a </a:t>
            </a:r>
            <a:r>
              <a:rPr lang="en-US" sz="4400" b="1" dirty="0"/>
              <a:t>Franchise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dirty="0"/>
              <a:t>Buy into a proven business system with support and brand recognition.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i="1" dirty="0"/>
              <a:t>Example: running a Subway franchise near a university.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89DE0-E562-23F2-52BA-6938C321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C8552-7F06-D6CF-E344-5BF5A2AB09A0}"/>
              </a:ext>
            </a:extLst>
          </p:cNvPr>
          <p:cNvSpPr txBox="1"/>
          <p:nvPr/>
        </p:nvSpPr>
        <p:spPr>
          <a:xfrm>
            <a:off x="1729062" y="10653984"/>
            <a:ext cx="5760720" cy="1737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b="1" dirty="0"/>
              <a:t>Creating</a:t>
            </a:r>
            <a:r>
              <a:rPr lang="en-US" dirty="0"/>
              <a:t> = clearing a new field.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E5C83-95CB-BD56-73D1-62E365E92CC4}"/>
              </a:ext>
            </a:extLst>
          </p:cNvPr>
          <p:cNvSpPr txBox="1"/>
          <p:nvPr/>
        </p:nvSpPr>
        <p:spPr>
          <a:xfrm>
            <a:off x="9131403" y="10653984"/>
            <a:ext cx="5760720" cy="1737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b="1" dirty="0"/>
              <a:t>Acquiring</a:t>
            </a:r>
            <a:r>
              <a:rPr lang="en-US" dirty="0"/>
              <a:t> = buying a farm.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556A6-BF81-F456-02FE-F18650689863}"/>
              </a:ext>
            </a:extLst>
          </p:cNvPr>
          <p:cNvSpPr txBox="1"/>
          <p:nvPr/>
        </p:nvSpPr>
        <p:spPr>
          <a:xfrm>
            <a:off x="16533744" y="10653984"/>
            <a:ext cx="5760720" cy="1737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b="1" dirty="0"/>
              <a:t>Franchising</a:t>
            </a:r>
            <a:r>
              <a:rPr lang="en-US" dirty="0"/>
              <a:t> = joining a cooperative with shared tools and systems.</a:t>
            </a:r>
          </a:p>
        </p:txBody>
      </p:sp>
    </p:spTree>
    <p:extLst>
      <p:ext uri="{BB962C8B-B14F-4D97-AF65-F5344CB8AC3E}">
        <p14:creationId xmlns:p14="http://schemas.microsoft.com/office/powerpoint/2010/main" val="274190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78801-FC89-365B-2E1C-96507BF0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F0FA-C40A-64AC-B766-A8209602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67" y="5210924"/>
            <a:ext cx="15371706" cy="181434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Pathway #1</a:t>
            </a:r>
            <a:br>
              <a:rPr lang="en-US" dirty="0"/>
            </a:br>
            <a:r>
              <a:rPr lang="en-US" dirty="0"/>
              <a:t>New Venture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9F224-E250-3643-6C16-1721D0F37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70835-EADC-FA7A-46CD-6F7BFE62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2BF864-CC0E-1337-2134-FA47D964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0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/>
              <a:t>The Story of Sweetgreen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2921C-7B2C-B409-EA88-D4DBCE853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029" y="5386342"/>
            <a:ext cx="8580438" cy="7011845"/>
          </a:xfrm>
        </p:spPr>
        <p:txBody>
          <a:bodyPr>
            <a:normAutofit fontScale="85000" lnSpcReduction="1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dirty="0"/>
              <a:t>Sweetgreen began as a single salad shop near Georgetown University in 2007.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b="1" dirty="0"/>
              <a:t>Value Propositions: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3600" dirty="0"/>
              <a:t>To build healthier communities by providing convenient, fast-casual food that is also healthy, delicious, and sustainable.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3600" dirty="0"/>
              <a:t>Solving the problem of having to choose between fast, cheap, and unhealthy food versus slow, expensive, and fresh food.</a:t>
            </a:r>
          </a:p>
        </p:txBody>
      </p:sp>
      <p:pic>
        <p:nvPicPr>
          <p:cNvPr id="3" name="Online Media 2" title="The Origin Story of @sweetgreen 💚">
            <a:hlinkClick r:id="" action="ppaction://media"/>
            <a:extLst>
              <a:ext uri="{FF2B5EF4-FFF2-40B4-BE49-F238E27FC236}">
                <a16:creationId xmlns:a16="http://schemas.microsoft.com/office/drawing/2014/main" id="{24E959AD-7185-7A98-1BFF-8697FE9124D2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14336846" y="0"/>
            <a:ext cx="7749540" cy="137160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8154C-F993-4F40-6498-106B3461C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421B75-32F1-3341-9ED0-64265A793BE3}" type="slidenum">
              <a:rPr lang="en-US" sz="24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50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SU Find Your Energy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82C403"/>
      </a:accent1>
      <a:accent2>
        <a:srgbClr val="CFFC00"/>
      </a:accent2>
      <a:accent3>
        <a:srgbClr val="E56954"/>
      </a:accent3>
      <a:accent4>
        <a:srgbClr val="008FB2"/>
      </a:accent4>
      <a:accent5>
        <a:srgbClr val="7E5373"/>
      </a:accent5>
      <a:accent6>
        <a:srgbClr val="FEC037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SU Find Your Energy">
    <a:dk1>
      <a:srgbClr val="59595B"/>
    </a:dk1>
    <a:lt1>
      <a:srgbClr val="FFFFFF"/>
    </a:lt1>
    <a:dk2>
      <a:srgbClr val="1E4D2B"/>
    </a:dk2>
    <a:lt2>
      <a:srgbClr val="C8C371"/>
    </a:lt2>
    <a:accent1>
      <a:srgbClr val="82C403"/>
    </a:accent1>
    <a:accent2>
      <a:srgbClr val="CFFC00"/>
    </a:accent2>
    <a:accent3>
      <a:srgbClr val="E56954"/>
    </a:accent3>
    <a:accent4>
      <a:srgbClr val="008FB2"/>
    </a:accent4>
    <a:accent5>
      <a:srgbClr val="7E5373"/>
    </a:accent5>
    <a:accent6>
      <a:srgbClr val="FEC037"/>
    </a:accent6>
    <a:hlink>
      <a:srgbClr val="3246A4"/>
    </a:hlink>
    <a:folHlink>
      <a:srgbClr val="6B156C"/>
    </a:folHlink>
  </a:clrScheme>
</a:themeOverride>
</file>

<file path=ppt/theme/themeOverride2.xml><?xml version="1.0" encoding="utf-8"?>
<a:themeOverride xmlns:a="http://schemas.openxmlformats.org/drawingml/2006/main">
  <a:clrScheme name="CSU Find Your Energy">
    <a:dk1>
      <a:srgbClr val="59595B"/>
    </a:dk1>
    <a:lt1>
      <a:srgbClr val="FFFFFF"/>
    </a:lt1>
    <a:dk2>
      <a:srgbClr val="1E4D2B"/>
    </a:dk2>
    <a:lt2>
      <a:srgbClr val="C8C371"/>
    </a:lt2>
    <a:accent1>
      <a:srgbClr val="82C403"/>
    </a:accent1>
    <a:accent2>
      <a:srgbClr val="CFFC00"/>
    </a:accent2>
    <a:accent3>
      <a:srgbClr val="E56954"/>
    </a:accent3>
    <a:accent4>
      <a:srgbClr val="008FB2"/>
    </a:accent4>
    <a:accent5>
      <a:srgbClr val="7E5373"/>
    </a:accent5>
    <a:accent6>
      <a:srgbClr val="FEC037"/>
    </a:accent6>
    <a:hlink>
      <a:srgbClr val="3246A4"/>
    </a:hlink>
    <a:folHlink>
      <a:srgbClr val="6B15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7600</TotalTime>
  <Words>3297</Words>
  <Application>Microsoft Office PowerPoint</Application>
  <PresentationFormat>Custom</PresentationFormat>
  <Paragraphs>366</Paragraphs>
  <Slides>36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Franklin Gothic Book</vt:lpstr>
      <vt:lpstr>Poppins</vt:lpstr>
      <vt:lpstr>Tahoma</vt:lpstr>
      <vt:lpstr>Wingdings</vt:lpstr>
      <vt:lpstr>Office Theme</vt:lpstr>
      <vt:lpstr>Lecture 6</vt:lpstr>
      <vt:lpstr>Big things have small beginnings.  -Spoken by Mr. Dryden in the film Lawrence of Arabia </vt:lpstr>
      <vt:lpstr>Lecture 6:  Venture Pathways</vt:lpstr>
      <vt:lpstr>Chapter 7 Objectives</vt:lpstr>
      <vt:lpstr>Last week, we covered:</vt:lpstr>
      <vt:lpstr>What IF…</vt:lpstr>
      <vt:lpstr>Three Pathways</vt:lpstr>
      <vt:lpstr>Pathway #1 New Venture Creation</vt:lpstr>
      <vt:lpstr>The Story of Sweetgreen</vt:lpstr>
      <vt:lpstr>The Story of Sweetgreen</vt:lpstr>
      <vt:lpstr>The Story of Sweetgreen</vt:lpstr>
      <vt:lpstr>Creating New Ventures</vt:lpstr>
      <vt:lpstr>New-New Approach</vt:lpstr>
      <vt:lpstr>New-Old Approach</vt:lpstr>
      <vt:lpstr>Trends in Agri-Business Startups</vt:lpstr>
      <vt:lpstr>A Newness Framework for New Ventures</vt:lpstr>
      <vt:lpstr>Entrepreneurial Newness Framework</vt:lpstr>
      <vt:lpstr>Entrepreneurial Newness Framework</vt:lpstr>
      <vt:lpstr>Group Activity 6-1</vt:lpstr>
      <vt:lpstr>Examining the Financial Picture When Creating New Ventures</vt:lpstr>
      <vt:lpstr>Pathway #2 Acquisition</vt:lpstr>
      <vt:lpstr>Acquiring an Established Venture</vt:lpstr>
      <vt:lpstr>Group Activity 6-2</vt:lpstr>
      <vt:lpstr>Evaluating an Established Venture</vt:lpstr>
      <vt:lpstr>The Buying Process: What to Look For (1/2)</vt:lpstr>
      <vt:lpstr>The Buying Process: What to Look For (2/2)</vt:lpstr>
      <vt:lpstr>Pathway #3 Franchising</vt:lpstr>
      <vt:lpstr>Franchising: The Hybrid</vt:lpstr>
      <vt:lpstr>Franchising: Definition &amp; Terms</vt:lpstr>
      <vt:lpstr>How Franchising Works</vt:lpstr>
      <vt:lpstr>Pros and Cons of Franchising</vt:lpstr>
      <vt:lpstr>Franchise Law &amp; FDD</vt:lpstr>
      <vt:lpstr>Support Systems: Incubators, Accelerators, Ecosystems</vt:lpstr>
      <vt:lpstr>Recall (Week 5) How Incubators &amp; Accelerators Help</vt:lpstr>
      <vt:lpstr>Which pathway (create, acquire, franchise) would YOU choose for your first agribusiness venture, and why?</vt:lpstr>
      <vt:lpstr>Summary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Chenarides,Lauren</cp:lastModifiedBy>
  <cp:revision>202</cp:revision>
  <dcterms:created xsi:type="dcterms:W3CDTF">2015-06-30T23:05:53Z</dcterms:created>
  <dcterms:modified xsi:type="dcterms:W3CDTF">2025-09-30T14:27:09Z</dcterms:modified>
</cp:coreProperties>
</file>